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2" r:id="rId2"/>
    <p:sldId id="257" r:id="rId3"/>
    <p:sldId id="263" r:id="rId4"/>
    <p:sldId id="314" r:id="rId5"/>
    <p:sldId id="373" r:id="rId6"/>
    <p:sldId id="375" r:id="rId7"/>
    <p:sldId id="374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4" r:id="rId24"/>
    <p:sldId id="396" r:id="rId25"/>
    <p:sldId id="395" r:id="rId26"/>
    <p:sldId id="391" r:id="rId27"/>
    <p:sldId id="397" r:id="rId28"/>
    <p:sldId id="399" r:id="rId29"/>
    <p:sldId id="403" r:id="rId30"/>
    <p:sldId id="404" r:id="rId31"/>
    <p:sldId id="405" r:id="rId32"/>
    <p:sldId id="406" r:id="rId33"/>
    <p:sldId id="409" r:id="rId34"/>
    <p:sldId id="40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C00000"/>
    <a:srgbClr val="00B050"/>
    <a:srgbClr val="E4D304"/>
    <a:srgbClr val="020294"/>
    <a:srgbClr val="000000"/>
    <a:srgbClr val="C52724"/>
    <a:srgbClr val="FFFFFF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ED80ED45-7832-41A6-8C12-06C981B2429F}"/>
    <pc:docChg chg="undo custSel addSld delSld modSld sldOrd modMainMaster">
      <pc:chgData name="Teuku Raja Irfan Radarma" userId="cf428174-95ba-4576-8554-3a3b8ffa52b7" providerId="ADAL" clId="{ED80ED45-7832-41A6-8C12-06C981B2429F}" dt="2023-12-18T07:24:48.956" v="4342" actId="47"/>
      <pc:docMkLst>
        <pc:docMk/>
      </pc:docMkLst>
      <pc:sldChg chg="modSp mod">
        <pc:chgData name="Teuku Raja Irfan Radarma" userId="cf428174-95ba-4576-8554-3a3b8ffa52b7" providerId="ADAL" clId="{ED80ED45-7832-41A6-8C12-06C981B2429F}" dt="2023-12-17T04:42:06.153" v="23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ED80ED45-7832-41A6-8C12-06C981B2429F}" dt="2023-12-17T04:42:06.153" v="23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ED80ED45-7832-41A6-8C12-06C981B2429F}" dt="2023-12-17T04:40:49.739" v="1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D80ED45-7832-41A6-8C12-06C981B2429F}" dt="2023-12-17T04:40:47.905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D80ED45-7832-41A6-8C12-06C981B2429F}" dt="2023-12-17T04:40:49.739" v="1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ED80ED45-7832-41A6-8C12-06C981B2429F}" dt="2023-12-18T01:48:09.075" v="3556" actId="6549"/>
        <pc:sldMkLst>
          <pc:docMk/>
          <pc:sldMk cId="3835074240" sldId="263"/>
        </pc:sldMkLst>
        <pc:spChg chg="mod">
          <ac:chgData name="Teuku Raja Irfan Radarma" userId="cf428174-95ba-4576-8554-3a3b8ffa52b7" providerId="ADAL" clId="{ED80ED45-7832-41A6-8C12-06C981B2429F}" dt="2023-12-18T01:48:09.075" v="3556" actId="6549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ED80ED45-7832-41A6-8C12-06C981B2429F}" dt="2023-12-17T11:19:15.446" v="1609" actId="47"/>
        <pc:sldMkLst>
          <pc:docMk/>
          <pc:sldMk cId="897118795" sldId="282"/>
        </pc:sldMkLst>
      </pc:sldChg>
      <pc:sldChg chg="del">
        <pc:chgData name="Teuku Raja Irfan Radarma" userId="cf428174-95ba-4576-8554-3a3b8ffa52b7" providerId="ADAL" clId="{ED80ED45-7832-41A6-8C12-06C981B2429F}" dt="2023-12-17T11:19:19.964" v="1610" actId="47"/>
        <pc:sldMkLst>
          <pc:docMk/>
          <pc:sldMk cId="2375540775" sldId="299"/>
        </pc:sldMkLst>
      </pc:sldChg>
      <pc:sldChg chg="del">
        <pc:chgData name="Teuku Raja Irfan Radarma" userId="cf428174-95ba-4576-8554-3a3b8ffa52b7" providerId="ADAL" clId="{ED80ED45-7832-41A6-8C12-06C981B2429F}" dt="2023-12-17T11:19:19.964" v="1610" actId="47"/>
        <pc:sldMkLst>
          <pc:docMk/>
          <pc:sldMk cId="3050987991" sldId="301"/>
        </pc:sldMkLst>
      </pc:sldChg>
      <pc:sldChg chg="del">
        <pc:chgData name="Teuku Raja Irfan Radarma" userId="cf428174-95ba-4576-8554-3a3b8ffa52b7" providerId="ADAL" clId="{ED80ED45-7832-41A6-8C12-06C981B2429F}" dt="2023-12-17T11:19:19.964" v="1610" actId="47"/>
        <pc:sldMkLst>
          <pc:docMk/>
          <pc:sldMk cId="3948119779" sldId="302"/>
        </pc:sldMkLst>
      </pc:sldChg>
      <pc:sldChg chg="del">
        <pc:chgData name="Teuku Raja Irfan Radarma" userId="cf428174-95ba-4576-8554-3a3b8ffa52b7" providerId="ADAL" clId="{ED80ED45-7832-41A6-8C12-06C981B2429F}" dt="2023-12-17T11:46:29.822" v="3514" actId="47"/>
        <pc:sldMkLst>
          <pc:docMk/>
          <pc:sldMk cId="1663483462" sldId="303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4007887743" sldId="304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2231861719" sldId="305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1307238375" sldId="306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2886050289" sldId="307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3427047702" sldId="308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4133646821" sldId="309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510239651" sldId="311"/>
        </pc:sldMkLst>
      </pc:sldChg>
      <pc:sldChg chg="modSp del mod">
        <pc:chgData name="Teuku Raja Irfan Radarma" userId="cf428174-95ba-4576-8554-3a3b8ffa52b7" providerId="ADAL" clId="{ED80ED45-7832-41A6-8C12-06C981B2429F}" dt="2023-12-18T01:48:13.289" v="3557" actId="47"/>
        <pc:sldMkLst>
          <pc:docMk/>
          <pc:sldMk cId="3482018343" sldId="312"/>
        </pc:sldMkLst>
        <pc:spChg chg="mod">
          <ac:chgData name="Teuku Raja Irfan Radarma" userId="cf428174-95ba-4576-8554-3a3b8ffa52b7" providerId="ADAL" clId="{ED80ED45-7832-41A6-8C12-06C981B2429F}" dt="2023-12-17T04:43:14.367" v="96" actId="20577"/>
          <ac:spMkLst>
            <pc:docMk/>
            <pc:sldMk cId="3482018343" sldId="312"/>
            <ac:spMk id="2" creationId="{C9FDCF92-EE3D-8FC5-F36A-9788185F81AF}"/>
          </ac:spMkLst>
        </pc:spChg>
        <pc:spChg chg="mod">
          <ac:chgData name="Teuku Raja Irfan Radarma" userId="cf428174-95ba-4576-8554-3a3b8ffa52b7" providerId="ADAL" clId="{ED80ED45-7832-41A6-8C12-06C981B2429F}" dt="2023-12-17T04:43:23.709" v="139" actId="20577"/>
          <ac:spMkLst>
            <pc:docMk/>
            <pc:sldMk cId="3482018343" sldId="312"/>
            <ac:spMk id="3" creationId="{9571B3D0-4035-3DA0-89D0-B2015D36B2AE}"/>
          </ac:spMkLst>
        </pc:spChg>
      </pc:sldChg>
      <pc:sldChg chg="del">
        <pc:chgData name="Teuku Raja Irfan Radarma" userId="cf428174-95ba-4576-8554-3a3b8ffa52b7" providerId="ADAL" clId="{ED80ED45-7832-41A6-8C12-06C981B2429F}" dt="2023-12-17T04:49:48.232" v="144" actId="47"/>
        <pc:sldMkLst>
          <pc:docMk/>
          <pc:sldMk cId="4073591464" sldId="313"/>
        </pc:sldMkLst>
      </pc:sldChg>
      <pc:sldChg chg="addSp delSp modSp mod">
        <pc:chgData name="Teuku Raja Irfan Radarma" userId="cf428174-95ba-4576-8554-3a3b8ffa52b7" providerId="ADAL" clId="{ED80ED45-7832-41A6-8C12-06C981B2429F}" dt="2023-12-17T11:07:38.881" v="1126" actId="478"/>
        <pc:sldMkLst>
          <pc:docMk/>
          <pc:sldMk cId="3682687929" sldId="314"/>
        </pc:sldMkLst>
        <pc:spChg chg="mod">
          <ac:chgData name="Teuku Raja Irfan Radarma" userId="cf428174-95ba-4576-8554-3a3b8ffa52b7" providerId="ADAL" clId="{ED80ED45-7832-41A6-8C12-06C981B2429F}" dt="2023-12-17T11:07:31.835" v="1124" actId="20577"/>
          <ac:spMkLst>
            <pc:docMk/>
            <pc:sldMk cId="3682687929" sldId="314"/>
            <ac:spMk id="2" creationId="{CA7B1B58-6C25-FD04-02D9-19E74497999F}"/>
          </ac:spMkLst>
        </pc:spChg>
        <pc:spChg chg="add del mod">
          <ac:chgData name="Teuku Raja Irfan Radarma" userId="cf428174-95ba-4576-8554-3a3b8ffa52b7" providerId="ADAL" clId="{ED80ED45-7832-41A6-8C12-06C981B2429F}" dt="2023-12-17T04:51:01.481" v="164" actId="22"/>
          <ac:spMkLst>
            <pc:docMk/>
            <pc:sldMk cId="3682687929" sldId="314"/>
            <ac:spMk id="4" creationId="{FA382EA7-65D1-9759-0145-EEFF9636063E}"/>
          </ac:spMkLst>
        </pc:spChg>
        <pc:spChg chg="add del mod">
          <ac:chgData name="Teuku Raja Irfan Radarma" userId="cf428174-95ba-4576-8554-3a3b8ffa52b7" providerId="ADAL" clId="{ED80ED45-7832-41A6-8C12-06C981B2429F}" dt="2023-12-17T11:07:37.527" v="1125" actId="478"/>
          <ac:spMkLst>
            <pc:docMk/>
            <pc:sldMk cId="3682687929" sldId="314"/>
            <ac:spMk id="5" creationId="{A436E07B-6E15-07A2-8ACD-3B0DAA82B91A}"/>
          </ac:spMkLst>
        </pc:spChg>
        <pc:spChg chg="add del mod">
          <ac:chgData name="Teuku Raja Irfan Radarma" userId="cf428174-95ba-4576-8554-3a3b8ffa52b7" providerId="ADAL" clId="{ED80ED45-7832-41A6-8C12-06C981B2429F}" dt="2023-12-17T11:07:38.881" v="1126" actId="478"/>
          <ac:spMkLst>
            <pc:docMk/>
            <pc:sldMk cId="3682687929" sldId="314"/>
            <ac:spMk id="7" creationId="{A9397CC3-317B-FD7D-99A3-25A7F1BD1E83}"/>
          </ac:spMkLst>
        </pc:spChg>
      </pc:sldChg>
      <pc:sldChg chg="addSp delSp modSp mod">
        <pc:chgData name="Teuku Raja Irfan Radarma" userId="cf428174-95ba-4576-8554-3a3b8ffa52b7" providerId="ADAL" clId="{ED80ED45-7832-41A6-8C12-06C981B2429F}" dt="2023-12-17T04:52:30.573" v="240" actId="1076"/>
        <pc:sldMkLst>
          <pc:docMk/>
          <pc:sldMk cId="1261729949" sldId="315"/>
        </pc:sldMkLst>
        <pc:spChg chg="del">
          <ac:chgData name="Teuku Raja Irfan Radarma" userId="cf428174-95ba-4576-8554-3a3b8ffa52b7" providerId="ADAL" clId="{ED80ED45-7832-41A6-8C12-06C981B2429F}" dt="2023-12-17T04:52:11.800" v="235" actId="478"/>
          <ac:spMkLst>
            <pc:docMk/>
            <pc:sldMk cId="1261729949" sldId="315"/>
            <ac:spMk id="2" creationId="{36D265BA-35BE-7884-2287-81B3D0A02757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5" creationId="{EE67E386-F4BD-7544-284B-B0BFB2E06206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6" creationId="{37BD6BB6-5C1C-73ED-5BBA-E77E80E24B2D}"/>
          </ac:spMkLst>
        </pc:spChg>
        <pc:spChg chg="add del mod">
          <ac:chgData name="Teuku Raja Irfan Radarma" userId="cf428174-95ba-4576-8554-3a3b8ffa52b7" providerId="ADAL" clId="{ED80ED45-7832-41A6-8C12-06C981B2429F}" dt="2023-12-17T04:52:13.647" v="236" actId="478"/>
          <ac:spMkLst>
            <pc:docMk/>
            <pc:sldMk cId="1261729949" sldId="315"/>
            <ac:spMk id="7" creationId="{09F138AC-3615-1D0F-E81D-DB6DFF6F81C7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8" creationId="{42CE3C29-F724-EDBD-8AB4-8B1D01D4CE97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9" creationId="{9F114945-E1E0-B961-9117-5E9E20DC8571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0" creationId="{0FC4961E-1EB1-9736-EE86-4EC454BB325A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1" creationId="{201419FF-A60A-46CE-D68A-E88E64876BAE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2" creationId="{7443FA88-0DC4-253F-8CAE-9F3B6EDB8460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4" creationId="{5DBD2600-A579-93B4-A594-87A75CAF5394}"/>
          </ac:spMkLst>
        </pc:spChg>
        <pc:spChg chg="add mod">
          <ac:chgData name="Teuku Raja Irfan Radarma" userId="cf428174-95ba-4576-8554-3a3b8ffa52b7" providerId="ADAL" clId="{ED80ED45-7832-41A6-8C12-06C981B2429F}" dt="2023-12-17T04:52:20.824" v="238" actId="1076"/>
          <ac:spMkLst>
            <pc:docMk/>
            <pc:sldMk cId="1261729949" sldId="315"/>
            <ac:spMk id="15" creationId="{CABC38A2-FA58-8D21-14ED-FD88B1002D4C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6" creationId="{86B2E47B-26F4-EEC3-B784-14BD945E640D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7" creationId="{9477B553-77D7-64FB-D0F2-1C7A47D8626D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8" creationId="{76B33663-9DE0-30CC-2CF1-6F7090540A7D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19" creationId="{78BD4A3B-AD94-B6FD-AB9E-E38BF860DD5E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0" creationId="{E7227C15-D6ED-43EB-2C23-86F0BA34C5F4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1" creationId="{1845A684-BDD5-DBDD-501E-A4BF157C759B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2" creationId="{17C4372F-D80B-5275-188F-3B2997388515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3" creationId="{2D99DF82-7D43-0BFA-B525-024AAEB6BD7B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4" creationId="{E616FBE8-1DBE-9946-AAB7-1D310AC8DB62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5" creationId="{0F23D2B9-2DB4-E44B-EE5B-6D89F88DCD7F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8" creationId="{7EA4DD3D-3567-3A2A-7AB0-59DC4CDB0545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29" creationId="{EB731231-D85F-3071-7D92-C5007632F339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30" creationId="{C658A098-5415-EB1F-D7FB-6603802FBD4F}"/>
          </ac:spMkLst>
        </pc:spChg>
        <pc:spChg chg="del">
          <ac:chgData name="Teuku Raja Irfan Radarma" userId="cf428174-95ba-4576-8554-3a3b8ffa52b7" providerId="ADAL" clId="{ED80ED45-7832-41A6-8C12-06C981B2429F}" dt="2023-12-17T04:50:44.601" v="145" actId="478"/>
          <ac:spMkLst>
            <pc:docMk/>
            <pc:sldMk cId="1261729949" sldId="315"/>
            <ac:spMk id="31" creationId="{9783C181-9E43-1A3A-0339-2DF656837BA6}"/>
          </ac:spMkLst>
        </pc:spChg>
        <pc:picChg chg="add mod">
          <ac:chgData name="Teuku Raja Irfan Radarma" userId="cf428174-95ba-4576-8554-3a3b8ffa52b7" providerId="ADAL" clId="{ED80ED45-7832-41A6-8C12-06C981B2429F}" dt="2023-12-17T04:52:30.573" v="240" actId="1076"/>
          <ac:picMkLst>
            <pc:docMk/>
            <pc:sldMk cId="1261729949" sldId="315"/>
            <ac:picMk id="13" creationId="{256A8125-B0A1-B3B5-7C04-F96451C43CF7}"/>
          </ac:picMkLst>
        </pc:picChg>
        <pc:cxnChg chg="del">
          <ac:chgData name="Teuku Raja Irfan Radarma" userId="cf428174-95ba-4576-8554-3a3b8ffa52b7" providerId="ADAL" clId="{ED80ED45-7832-41A6-8C12-06C981B2429F}" dt="2023-12-17T04:50:44.601" v="145" actId="478"/>
          <ac:cxnSpMkLst>
            <pc:docMk/>
            <pc:sldMk cId="1261729949" sldId="315"/>
            <ac:cxnSpMk id="27" creationId="{4E97BF67-6D16-40B7-68CB-8F512C488A89}"/>
          </ac:cxnSpMkLst>
        </pc:cxnChg>
      </pc:sldChg>
      <pc:sldChg chg="addSp delSp modSp mod modAnim">
        <pc:chgData name="Teuku Raja Irfan Radarma" userId="cf428174-95ba-4576-8554-3a3b8ffa52b7" providerId="ADAL" clId="{ED80ED45-7832-41A6-8C12-06C981B2429F}" dt="2023-12-17T04:54:57.833" v="251"/>
        <pc:sldMkLst>
          <pc:docMk/>
          <pc:sldMk cId="233319895" sldId="316"/>
        </pc:sldMkLst>
        <pc:spChg chg="del">
          <ac:chgData name="Teuku Raja Irfan Radarma" userId="cf428174-95ba-4576-8554-3a3b8ffa52b7" providerId="ADAL" clId="{ED80ED45-7832-41A6-8C12-06C981B2429F}" dt="2023-12-17T04:54:54.587" v="247" actId="478"/>
          <ac:spMkLst>
            <pc:docMk/>
            <pc:sldMk cId="233319895" sldId="316"/>
            <ac:spMk id="2" creationId="{A65B6540-9B95-751E-535B-5CE6A1EAC502}"/>
          </ac:spMkLst>
        </pc:spChg>
        <pc:spChg chg="add del mod">
          <ac:chgData name="Teuku Raja Irfan Radarma" userId="cf428174-95ba-4576-8554-3a3b8ffa52b7" providerId="ADAL" clId="{ED80ED45-7832-41A6-8C12-06C981B2429F}" dt="2023-12-17T04:54:57.515" v="250" actId="478"/>
          <ac:spMkLst>
            <pc:docMk/>
            <pc:sldMk cId="233319895" sldId="316"/>
            <ac:spMk id="5" creationId="{91812139-E525-4C6D-E82C-F5345C620E03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9" creationId="{13A27445-762D-FABA-6F48-36DFCC46E63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0" creationId="{BD5E1956-3CF6-1105-D87D-573F3B27B5AF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1" creationId="{99D3B8E9-8CEC-47D9-FAE5-F2247530BC9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2" creationId="{4914CC8E-943D-D707-AD27-CF3F20E73B54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3" creationId="{8284E861-BE10-9EA2-ADB6-9A17774B5680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4" creationId="{3BDC02C1-A8C4-55E4-FE89-3D54525BD51C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8" creationId="{7D99F480-DE2C-28EF-6EB8-9898C46ADFA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19" creationId="{82473BF9-B73A-4037-BF5D-1465A92EFFB3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0" creationId="{4F74D81C-2973-1313-F24F-D7BF0A2CAA27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1" creationId="{6A3C787E-E536-C792-7B6E-0B6434673DEC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2" creationId="{D3D18EAC-4A9F-ADE0-4A39-EFCB226EF9E7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3" creationId="{0355BBBE-1505-C729-4262-5300A1A4C465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4" creationId="{4E4C6F4D-C689-6A92-4A46-F3CD3D9736E9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5" creationId="{FF5A9E40-1817-63BA-0B5C-B56AD6548BA9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29" creationId="{1E198290-DC7B-9A2B-414A-197E1E2370EA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0" creationId="{EEF8D722-AFF6-2066-6733-DEDF016BEF0B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1" creationId="{DB31BA5F-3CB0-D01F-7FE9-27F35428767F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2" creationId="{93E5B1C5-A891-CFFE-89FE-2A8A81BD8996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3" creationId="{7ABEC161-C670-D355-8005-447270F7860B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4" creationId="{FE96DEA5-B3C3-A9FE-F468-417FEB591AB0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8" creationId="{E3F5F743-3EC4-7771-9B4E-88E2479A9BF3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39" creationId="{D0B8B892-5C75-E29E-23C5-54858BB8F326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0" creationId="{49D14E7B-430F-F4C4-F52F-C0FAEBC8122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1" creationId="{39A59E08-AEF1-7B1C-C5B7-E0FD9891132C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2" creationId="{E4A7A783-A117-6F4B-03EE-46D301B254A5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3" creationId="{DD7B6B29-BCAD-30F4-A5A3-4019C1F4B1A4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4" creationId="{C6027769-63C1-C6FA-4C9F-E8F813636161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5" creationId="{10D77735-3C67-6455-DF19-AC75CFDD6758}"/>
          </ac:spMkLst>
        </pc:spChg>
        <pc:spChg chg="del">
          <ac:chgData name="Teuku Raja Irfan Radarma" userId="cf428174-95ba-4576-8554-3a3b8ffa52b7" providerId="ADAL" clId="{ED80ED45-7832-41A6-8C12-06C981B2429F}" dt="2023-12-17T04:54:51.912" v="246" actId="478"/>
          <ac:spMkLst>
            <pc:docMk/>
            <pc:sldMk cId="233319895" sldId="316"/>
            <ac:spMk id="46" creationId="{5EF9D507-6E16-891F-7176-9CDA82A57DAC}"/>
          </ac:spMkLst>
        </pc:sp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6" creationId="{43CABC77-3BAE-45F1-CD6F-F5D727E22474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7" creationId="{65B7329B-C333-4C5E-D987-FA27C9987F1A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8" creationId="{DA2D6CF6-9888-9C4A-DDC5-A10832683EEA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15" creationId="{D9696BA6-AF7B-4F4A-0706-C86D5C31BC32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16" creationId="{39C9A794-56DE-D2D8-9987-B8127CE5E339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17" creationId="{9553175B-B987-C181-8FA7-CF55427B6D8E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26" creationId="{A5ED73FC-BD2E-150D-819A-B4C776C38562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27" creationId="{C8AAF2DF-9ED1-ACC9-848A-3CE142F9DD5D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28" creationId="{2A3BE6B6-5F58-A874-95F7-886550CA39F4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35" creationId="{88CBAD69-31E8-E1C3-24AF-DF4E8769891F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36" creationId="{9E786C74-68F3-E326-4E4E-CDE4762287BD}"/>
          </ac:picMkLst>
        </pc:picChg>
        <pc:picChg chg="del">
          <ac:chgData name="Teuku Raja Irfan Radarma" userId="cf428174-95ba-4576-8554-3a3b8ffa52b7" providerId="ADAL" clId="{ED80ED45-7832-41A6-8C12-06C981B2429F}" dt="2023-12-17T04:54:51.912" v="246" actId="478"/>
          <ac:picMkLst>
            <pc:docMk/>
            <pc:sldMk cId="233319895" sldId="316"/>
            <ac:picMk id="37" creationId="{3742AD67-A269-5434-ACDD-402A3114EDB5}"/>
          </ac:picMkLst>
        </pc:picChg>
        <pc:picChg chg="add del mod">
          <ac:chgData name="Teuku Raja Irfan Radarma" userId="cf428174-95ba-4576-8554-3a3b8ffa52b7" providerId="ADAL" clId="{ED80ED45-7832-41A6-8C12-06C981B2429F}" dt="2023-12-17T04:54:55.805" v="249"/>
          <ac:picMkLst>
            <pc:docMk/>
            <pc:sldMk cId="233319895" sldId="316"/>
            <ac:picMk id="47" creationId="{FADC7806-4A0F-4373-72BD-5FB8F2141FEE}"/>
          </ac:picMkLst>
        </pc:picChg>
        <pc:picChg chg="add del mod">
          <ac:chgData name="Teuku Raja Irfan Radarma" userId="cf428174-95ba-4576-8554-3a3b8ffa52b7" providerId="ADAL" clId="{ED80ED45-7832-41A6-8C12-06C981B2429F}" dt="2023-12-17T04:54:55.805" v="249"/>
          <ac:picMkLst>
            <pc:docMk/>
            <pc:sldMk cId="233319895" sldId="316"/>
            <ac:picMk id="48" creationId="{FE8B109A-BEF1-60E5-1CE9-F7E2869438B5}"/>
          </ac:picMkLst>
        </pc:picChg>
        <pc:picChg chg="add mod">
          <ac:chgData name="Teuku Raja Irfan Radarma" userId="cf428174-95ba-4576-8554-3a3b8ffa52b7" providerId="ADAL" clId="{ED80ED45-7832-41A6-8C12-06C981B2429F}" dt="2023-12-17T04:54:57.833" v="251"/>
          <ac:picMkLst>
            <pc:docMk/>
            <pc:sldMk cId="233319895" sldId="316"/>
            <ac:picMk id="49" creationId="{20F092F7-51B2-F437-F001-00707E39DEF8}"/>
          </ac:picMkLst>
        </pc:picChg>
        <pc:picChg chg="add mod">
          <ac:chgData name="Teuku Raja Irfan Radarma" userId="cf428174-95ba-4576-8554-3a3b8ffa52b7" providerId="ADAL" clId="{ED80ED45-7832-41A6-8C12-06C981B2429F}" dt="2023-12-17T04:54:57.833" v="251"/>
          <ac:picMkLst>
            <pc:docMk/>
            <pc:sldMk cId="233319895" sldId="316"/>
            <ac:picMk id="50" creationId="{C240EADC-573A-E696-DC8E-DF46D9DEC868}"/>
          </ac:picMkLst>
        </pc:picChg>
      </pc:sldChg>
      <pc:sldChg chg="del">
        <pc:chgData name="Teuku Raja Irfan Radarma" userId="cf428174-95ba-4576-8554-3a3b8ffa52b7" providerId="ADAL" clId="{ED80ED45-7832-41A6-8C12-06C981B2429F}" dt="2023-12-17T04:56:01.614" v="257" actId="47"/>
        <pc:sldMkLst>
          <pc:docMk/>
          <pc:sldMk cId="1810648715" sldId="318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2688424505" sldId="319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3522951484" sldId="320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2783419842" sldId="321"/>
        </pc:sldMkLst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149895591" sldId="322"/>
        </pc:sldMkLst>
      </pc:sldChg>
      <pc:sldChg chg="modSp mod">
        <pc:chgData name="Teuku Raja Irfan Radarma" userId="cf428174-95ba-4576-8554-3a3b8ffa52b7" providerId="ADAL" clId="{ED80ED45-7832-41A6-8C12-06C981B2429F}" dt="2023-12-17T11:46:20.424" v="3513" actId="14100"/>
        <pc:sldMkLst>
          <pc:docMk/>
          <pc:sldMk cId="3984883240" sldId="323"/>
        </pc:sldMkLst>
        <pc:spChg chg="mod">
          <ac:chgData name="Teuku Raja Irfan Radarma" userId="cf428174-95ba-4576-8554-3a3b8ffa52b7" providerId="ADAL" clId="{ED80ED45-7832-41A6-8C12-06C981B2429F}" dt="2023-12-17T11:45:38.889" v="3417" actId="20577"/>
          <ac:spMkLst>
            <pc:docMk/>
            <pc:sldMk cId="3984883240" sldId="323"/>
            <ac:spMk id="2" creationId="{225111BE-CBF8-2D2D-A4B0-9671F7AFE51D}"/>
          </ac:spMkLst>
        </pc:spChg>
        <pc:spChg chg="mod">
          <ac:chgData name="Teuku Raja Irfan Radarma" userId="cf428174-95ba-4576-8554-3a3b8ffa52b7" providerId="ADAL" clId="{ED80ED45-7832-41A6-8C12-06C981B2429F}" dt="2023-12-17T11:46:20.424" v="3513" actId="14100"/>
          <ac:spMkLst>
            <pc:docMk/>
            <pc:sldMk cId="3984883240" sldId="323"/>
            <ac:spMk id="3" creationId="{E1A03779-C744-0098-D0B7-EC13333B613E}"/>
          </ac:spMkLst>
        </pc:spChg>
      </pc:sldChg>
      <pc:sldChg chg="addSp delSp modSp mod modAnim">
        <pc:chgData name="Teuku Raja Irfan Radarma" userId="cf428174-95ba-4576-8554-3a3b8ffa52b7" providerId="ADAL" clId="{ED80ED45-7832-41A6-8C12-06C981B2429F}" dt="2023-12-17T11:46:41.558" v="3519"/>
        <pc:sldMkLst>
          <pc:docMk/>
          <pc:sldMk cId="1368738425" sldId="324"/>
        </pc:sldMkLst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2" creationId="{38011B7D-6717-1D13-12AE-895E677FB141}"/>
          </ac:spMkLst>
        </pc:spChg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3" creationId="{2826D603-92D9-8C83-B7EA-F42684CF098E}"/>
          </ac:spMkLst>
        </pc:spChg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4" creationId="{00B6FE62-5163-E4D3-3842-E06BB72FBAF2}"/>
          </ac:spMkLst>
        </pc:spChg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5" creationId="{D5199B00-E8BD-CA13-F914-F2668F0B14C0}"/>
          </ac:spMkLst>
        </pc:spChg>
        <pc:spChg chg="del">
          <ac:chgData name="Teuku Raja Irfan Radarma" userId="cf428174-95ba-4576-8554-3a3b8ffa52b7" providerId="ADAL" clId="{ED80ED45-7832-41A6-8C12-06C981B2429F}" dt="2023-12-17T11:46:38.498" v="3515" actId="478"/>
          <ac:spMkLst>
            <pc:docMk/>
            <pc:sldMk cId="1368738425" sldId="324"/>
            <ac:spMk id="6" creationId="{19C5E985-ACB3-FD2E-A8F4-B4EE0B780D32}"/>
          </ac:spMkLst>
        </pc:spChg>
        <pc:spChg chg="add del mod">
          <ac:chgData name="Teuku Raja Irfan Radarma" userId="cf428174-95ba-4576-8554-3a3b8ffa52b7" providerId="ADAL" clId="{ED80ED45-7832-41A6-8C12-06C981B2429F}" dt="2023-12-17T11:46:41.212" v="3518" actId="478"/>
          <ac:spMkLst>
            <pc:docMk/>
            <pc:sldMk cId="1368738425" sldId="324"/>
            <ac:spMk id="9" creationId="{74AE6EE0-1C84-AA94-44D0-DB1B51236CB2}"/>
          </ac:spMkLst>
        </pc:spChg>
        <pc:spChg chg="add del mod">
          <ac:chgData name="Teuku Raja Irfan Radarma" userId="cf428174-95ba-4576-8554-3a3b8ffa52b7" providerId="ADAL" clId="{ED80ED45-7832-41A6-8C12-06C981B2429F}" dt="2023-12-17T11:46:41.212" v="3518" actId="478"/>
          <ac:spMkLst>
            <pc:docMk/>
            <pc:sldMk cId="1368738425" sldId="324"/>
            <ac:spMk id="11" creationId="{8B2F944D-2C68-F0F1-A9EC-84F3F5EFE04A}"/>
          </ac:spMkLst>
        </pc:spChg>
        <pc:spChg chg="add del mod">
          <ac:chgData name="Teuku Raja Irfan Radarma" userId="cf428174-95ba-4576-8554-3a3b8ffa52b7" providerId="ADAL" clId="{ED80ED45-7832-41A6-8C12-06C981B2429F}" dt="2023-12-17T11:46:39.675" v="3517"/>
          <ac:spMkLst>
            <pc:docMk/>
            <pc:sldMk cId="1368738425" sldId="324"/>
            <ac:spMk id="13" creationId="{41EABA4C-E502-E626-0512-E1347D45D3DD}"/>
          </ac:spMkLst>
        </pc:spChg>
        <pc:spChg chg="add mod">
          <ac:chgData name="Teuku Raja Irfan Radarma" userId="cf428174-95ba-4576-8554-3a3b8ffa52b7" providerId="ADAL" clId="{ED80ED45-7832-41A6-8C12-06C981B2429F}" dt="2023-12-17T11:46:41.558" v="3519"/>
          <ac:spMkLst>
            <pc:docMk/>
            <pc:sldMk cId="1368738425" sldId="324"/>
            <ac:spMk id="15" creationId="{87577B75-5C1F-46D2-0273-9E8F1889BD56}"/>
          </ac:spMkLst>
        </pc:spChg>
        <pc:picChg chg="del">
          <ac:chgData name="Teuku Raja Irfan Radarma" userId="cf428174-95ba-4576-8554-3a3b8ffa52b7" providerId="ADAL" clId="{ED80ED45-7832-41A6-8C12-06C981B2429F}" dt="2023-12-17T11:46:38.498" v="3515" actId="478"/>
          <ac:picMkLst>
            <pc:docMk/>
            <pc:sldMk cId="1368738425" sldId="324"/>
            <ac:picMk id="7" creationId="{E73210AD-37CF-3658-AE46-219743D6AE74}"/>
          </ac:picMkLst>
        </pc:picChg>
        <pc:picChg chg="add del mod">
          <ac:chgData name="Teuku Raja Irfan Radarma" userId="cf428174-95ba-4576-8554-3a3b8ffa52b7" providerId="ADAL" clId="{ED80ED45-7832-41A6-8C12-06C981B2429F}" dt="2023-12-17T11:46:39.675" v="3517"/>
          <ac:picMkLst>
            <pc:docMk/>
            <pc:sldMk cId="1368738425" sldId="324"/>
            <ac:picMk id="12" creationId="{84AD7074-F0A9-23CB-9325-AB4E17FE1B21}"/>
          </ac:picMkLst>
        </pc:picChg>
        <pc:picChg chg="add mod">
          <ac:chgData name="Teuku Raja Irfan Radarma" userId="cf428174-95ba-4576-8554-3a3b8ffa52b7" providerId="ADAL" clId="{ED80ED45-7832-41A6-8C12-06C981B2429F}" dt="2023-12-17T11:46:41.558" v="3519"/>
          <ac:picMkLst>
            <pc:docMk/>
            <pc:sldMk cId="1368738425" sldId="324"/>
            <ac:picMk id="14" creationId="{1ECA4554-78A3-30F8-C4A2-84713C70144C}"/>
          </ac:picMkLst>
        </pc:picChg>
      </pc:sldChg>
      <pc:sldChg chg="del">
        <pc:chgData name="Teuku Raja Irfan Radarma" userId="cf428174-95ba-4576-8554-3a3b8ffa52b7" providerId="ADAL" clId="{ED80ED45-7832-41A6-8C12-06C981B2429F}" dt="2023-12-17T11:46:50.297" v="3520" actId="47"/>
        <pc:sldMkLst>
          <pc:docMk/>
          <pc:sldMk cId="1760398733" sldId="325"/>
        </pc:sldMkLst>
      </pc:sldChg>
      <pc:sldChg chg="delSp new del mod">
        <pc:chgData name="Teuku Raja Irfan Radarma" userId="cf428174-95ba-4576-8554-3a3b8ffa52b7" providerId="ADAL" clId="{ED80ED45-7832-41A6-8C12-06C981B2429F}" dt="2023-12-18T01:48:13.289" v="3557" actId="47"/>
        <pc:sldMkLst>
          <pc:docMk/>
          <pc:sldMk cId="359882455" sldId="326"/>
        </pc:sldMkLst>
        <pc:spChg chg="del">
          <ac:chgData name="Teuku Raja Irfan Radarma" userId="cf428174-95ba-4576-8554-3a3b8ffa52b7" providerId="ADAL" clId="{ED80ED45-7832-41A6-8C12-06C981B2429F}" dt="2023-12-17T04:47:56.409" v="143" actId="478"/>
          <ac:spMkLst>
            <pc:docMk/>
            <pc:sldMk cId="359882455" sldId="326"/>
            <ac:spMk id="2" creationId="{C855FC31-44BF-FAB6-FD63-08501E27D8E9}"/>
          </ac:spMkLst>
        </pc:spChg>
      </pc:sldChg>
      <pc:sldChg chg="new del">
        <pc:chgData name="Teuku Raja Irfan Radarma" userId="cf428174-95ba-4576-8554-3a3b8ffa52b7" providerId="ADAL" clId="{ED80ED45-7832-41A6-8C12-06C981B2429F}" dt="2023-12-17T04:43:30.629" v="141" actId="680"/>
        <pc:sldMkLst>
          <pc:docMk/>
          <pc:sldMk cId="4260245030" sldId="326"/>
        </pc:sldMkLst>
      </pc:sldChg>
      <pc:sldChg chg="addSp modSp add">
        <pc:chgData name="Teuku Raja Irfan Radarma" userId="cf428174-95ba-4576-8554-3a3b8ffa52b7" providerId="ADAL" clId="{ED80ED45-7832-41A6-8C12-06C981B2429F}" dt="2023-12-17T04:53:52.881" v="242"/>
        <pc:sldMkLst>
          <pc:docMk/>
          <pc:sldMk cId="1267641900" sldId="327"/>
        </pc:sldMkLst>
        <pc:spChg chg="add mod">
          <ac:chgData name="Teuku Raja Irfan Radarma" userId="cf428174-95ba-4576-8554-3a3b8ffa52b7" providerId="ADAL" clId="{ED80ED45-7832-41A6-8C12-06C981B2429F}" dt="2023-12-17T04:53:52.881" v="242"/>
          <ac:spMkLst>
            <pc:docMk/>
            <pc:sldMk cId="1267641900" sldId="327"/>
            <ac:spMk id="2" creationId="{7F44DE62-77E0-1FC1-1B0A-92D0AC651B34}"/>
          </ac:spMkLst>
        </pc:spChg>
      </pc:sldChg>
      <pc:sldChg chg="addSp delSp modSp add mod">
        <pc:chgData name="Teuku Raja Irfan Radarma" userId="cf428174-95ba-4576-8554-3a3b8ffa52b7" providerId="ADAL" clId="{ED80ED45-7832-41A6-8C12-06C981B2429F}" dt="2023-12-17T04:54:10.650" v="245"/>
        <pc:sldMkLst>
          <pc:docMk/>
          <pc:sldMk cId="1642261399" sldId="328"/>
        </pc:sldMkLst>
        <pc:spChg chg="del">
          <ac:chgData name="Teuku Raja Irfan Radarma" userId="cf428174-95ba-4576-8554-3a3b8ffa52b7" providerId="ADAL" clId="{ED80ED45-7832-41A6-8C12-06C981B2429F}" dt="2023-12-17T04:54:09.824" v="244" actId="478"/>
          <ac:spMkLst>
            <pc:docMk/>
            <pc:sldMk cId="1642261399" sldId="328"/>
            <ac:spMk id="2" creationId="{7F44DE62-77E0-1FC1-1B0A-92D0AC651B34}"/>
          </ac:spMkLst>
        </pc:spChg>
        <pc:spChg chg="add mod">
          <ac:chgData name="Teuku Raja Irfan Radarma" userId="cf428174-95ba-4576-8554-3a3b8ffa52b7" providerId="ADAL" clId="{ED80ED45-7832-41A6-8C12-06C981B2429F}" dt="2023-12-17T04:54:10.650" v="245"/>
          <ac:spMkLst>
            <pc:docMk/>
            <pc:sldMk cId="1642261399" sldId="328"/>
            <ac:spMk id="3" creationId="{42292A0E-8071-309E-F029-39A7CBA09C57}"/>
          </ac:spMkLst>
        </pc:spChg>
        <pc:spChg chg="del">
          <ac:chgData name="Teuku Raja Irfan Radarma" userId="cf428174-95ba-4576-8554-3a3b8ffa52b7" providerId="ADAL" clId="{ED80ED45-7832-41A6-8C12-06C981B2429F}" dt="2023-12-17T04:54:09.824" v="244" actId="478"/>
          <ac:spMkLst>
            <pc:docMk/>
            <pc:sldMk cId="1642261399" sldId="328"/>
            <ac:spMk id="15" creationId="{CABC38A2-FA58-8D21-14ED-FD88B1002D4C}"/>
          </ac:spMkLst>
        </pc:spChg>
      </pc:sldChg>
      <pc:sldChg chg="addSp delSp modSp new mod">
        <pc:chgData name="Teuku Raja Irfan Radarma" userId="cf428174-95ba-4576-8554-3a3b8ffa52b7" providerId="ADAL" clId="{ED80ED45-7832-41A6-8C12-06C981B2429F}" dt="2023-12-17T04:55:53.899" v="254"/>
        <pc:sldMkLst>
          <pc:docMk/>
          <pc:sldMk cId="566574454" sldId="329"/>
        </pc:sldMkLst>
        <pc:spChg chg="del">
          <ac:chgData name="Teuku Raja Irfan Radarma" userId="cf428174-95ba-4576-8554-3a3b8ffa52b7" providerId="ADAL" clId="{ED80ED45-7832-41A6-8C12-06C981B2429F}" dt="2023-12-17T04:55:53.470" v="253" actId="478"/>
          <ac:spMkLst>
            <pc:docMk/>
            <pc:sldMk cId="566574454" sldId="329"/>
            <ac:spMk id="2" creationId="{6BB17399-8906-2294-2713-3BBED73B3081}"/>
          </ac:spMkLst>
        </pc:spChg>
        <pc:spChg chg="del">
          <ac:chgData name="Teuku Raja Irfan Radarma" userId="cf428174-95ba-4576-8554-3a3b8ffa52b7" providerId="ADAL" clId="{ED80ED45-7832-41A6-8C12-06C981B2429F}" dt="2023-12-17T04:55:53.470" v="253" actId="478"/>
          <ac:spMkLst>
            <pc:docMk/>
            <pc:sldMk cId="566574454" sldId="329"/>
            <ac:spMk id="3" creationId="{C56F0846-7559-9C9E-F101-B0AE9B88AE05}"/>
          </ac:spMkLst>
        </pc:spChg>
        <pc:picChg chg="add mod">
          <ac:chgData name="Teuku Raja Irfan Radarma" userId="cf428174-95ba-4576-8554-3a3b8ffa52b7" providerId="ADAL" clId="{ED80ED45-7832-41A6-8C12-06C981B2429F}" dt="2023-12-17T04:55:53.899" v="254"/>
          <ac:picMkLst>
            <pc:docMk/>
            <pc:sldMk cId="566574454" sldId="329"/>
            <ac:picMk id="5" creationId="{E8DDDE8A-A7CF-EADA-E4BC-D3874714E8B8}"/>
          </ac:picMkLst>
        </pc:picChg>
      </pc:sldChg>
      <pc:sldChg chg="addSp delSp modSp new mod">
        <pc:chgData name="Teuku Raja Irfan Radarma" userId="cf428174-95ba-4576-8554-3a3b8ffa52b7" providerId="ADAL" clId="{ED80ED45-7832-41A6-8C12-06C981B2429F}" dt="2023-12-17T04:56:24.018" v="262" actId="1076"/>
        <pc:sldMkLst>
          <pc:docMk/>
          <pc:sldMk cId="1965286989" sldId="330"/>
        </pc:sldMkLst>
        <pc:spChg chg="del">
          <ac:chgData name="Teuku Raja Irfan Radarma" userId="cf428174-95ba-4576-8554-3a3b8ffa52b7" providerId="ADAL" clId="{ED80ED45-7832-41A6-8C12-06C981B2429F}" dt="2023-12-17T04:56:12.673" v="259" actId="478"/>
          <ac:spMkLst>
            <pc:docMk/>
            <pc:sldMk cId="1965286989" sldId="330"/>
            <ac:spMk id="2" creationId="{E5CD07AD-2FE9-CE68-CA9D-2D41112CAAE1}"/>
          </ac:spMkLst>
        </pc:spChg>
        <pc:spChg chg="del">
          <ac:chgData name="Teuku Raja Irfan Radarma" userId="cf428174-95ba-4576-8554-3a3b8ffa52b7" providerId="ADAL" clId="{ED80ED45-7832-41A6-8C12-06C981B2429F}" dt="2023-12-17T04:56:12.673" v="259" actId="478"/>
          <ac:spMkLst>
            <pc:docMk/>
            <pc:sldMk cId="1965286989" sldId="330"/>
            <ac:spMk id="3" creationId="{1FBCD2CF-6121-C89B-967F-A5A360642C7F}"/>
          </ac:spMkLst>
        </pc:spChg>
        <pc:picChg chg="add mod">
          <ac:chgData name="Teuku Raja Irfan Radarma" userId="cf428174-95ba-4576-8554-3a3b8ffa52b7" providerId="ADAL" clId="{ED80ED45-7832-41A6-8C12-06C981B2429F}" dt="2023-12-17T04:56:24.018" v="262" actId="1076"/>
          <ac:picMkLst>
            <pc:docMk/>
            <pc:sldMk cId="1965286989" sldId="330"/>
            <ac:picMk id="5" creationId="{431C7283-4397-B53E-216C-E50AA1B3092C}"/>
          </ac:picMkLst>
        </pc:picChg>
      </pc:sldChg>
      <pc:sldChg chg="new del">
        <pc:chgData name="Teuku Raja Irfan Radarma" userId="cf428174-95ba-4576-8554-3a3b8ffa52b7" providerId="ADAL" clId="{ED80ED45-7832-41A6-8C12-06C981B2429F}" dt="2023-12-17T04:55:58.620" v="256" actId="680"/>
        <pc:sldMkLst>
          <pc:docMk/>
          <pc:sldMk cId="3585908594" sldId="330"/>
        </pc:sldMkLst>
      </pc:sldChg>
      <pc:sldChg chg="addSp modSp new mod ord">
        <pc:chgData name="Teuku Raja Irfan Radarma" userId="cf428174-95ba-4576-8554-3a3b8ffa52b7" providerId="ADAL" clId="{ED80ED45-7832-41A6-8C12-06C981B2429F}" dt="2023-12-18T03:01:21.587" v="4340"/>
        <pc:sldMkLst>
          <pc:docMk/>
          <pc:sldMk cId="3578751861" sldId="331"/>
        </pc:sldMkLst>
        <pc:spChg chg="mod">
          <ac:chgData name="Teuku Raja Irfan Radarma" userId="cf428174-95ba-4576-8554-3a3b8ffa52b7" providerId="ADAL" clId="{ED80ED45-7832-41A6-8C12-06C981B2429F}" dt="2023-12-17T04:57:39.408" v="295" actId="20577"/>
          <ac:spMkLst>
            <pc:docMk/>
            <pc:sldMk cId="3578751861" sldId="331"/>
            <ac:spMk id="2" creationId="{4BFF96C7-BBFF-C00E-1D9E-DACB22A65284}"/>
          </ac:spMkLst>
        </pc:spChg>
        <pc:spChg chg="mod">
          <ac:chgData name="Teuku Raja Irfan Radarma" userId="cf428174-95ba-4576-8554-3a3b8ffa52b7" providerId="ADAL" clId="{ED80ED45-7832-41A6-8C12-06C981B2429F}" dt="2023-12-17T05:02:37.752" v="423" actId="20577"/>
          <ac:spMkLst>
            <pc:docMk/>
            <pc:sldMk cId="3578751861" sldId="331"/>
            <ac:spMk id="3" creationId="{9FC01FC2-50E2-A29B-01E3-800CB98A6B39}"/>
          </ac:spMkLst>
        </pc:spChg>
        <pc:spChg chg="add mod">
          <ac:chgData name="Teuku Raja Irfan Radarma" userId="cf428174-95ba-4576-8554-3a3b8ffa52b7" providerId="ADAL" clId="{ED80ED45-7832-41A6-8C12-06C981B2429F}" dt="2023-12-17T05:03:51.826" v="517" actId="207"/>
          <ac:spMkLst>
            <pc:docMk/>
            <pc:sldMk cId="3578751861" sldId="331"/>
            <ac:spMk id="5" creationId="{F8D7A18B-E08B-8839-EA89-AA0ACA809281}"/>
          </ac:spMkLst>
        </pc:spChg>
      </pc:sldChg>
      <pc:sldChg chg="addSp delSp modSp new mod ord">
        <pc:chgData name="Teuku Raja Irfan Radarma" userId="cf428174-95ba-4576-8554-3a3b8ffa52b7" providerId="ADAL" clId="{ED80ED45-7832-41A6-8C12-06C981B2429F}" dt="2023-12-18T03:01:21.587" v="4340"/>
        <pc:sldMkLst>
          <pc:docMk/>
          <pc:sldMk cId="1558032592" sldId="332"/>
        </pc:sldMkLst>
        <pc:spChg chg="del">
          <ac:chgData name="Teuku Raja Irfan Radarma" userId="cf428174-95ba-4576-8554-3a3b8ffa52b7" providerId="ADAL" clId="{ED80ED45-7832-41A6-8C12-06C981B2429F}" dt="2023-12-17T05:05:10.155" v="519" actId="478"/>
          <ac:spMkLst>
            <pc:docMk/>
            <pc:sldMk cId="1558032592" sldId="332"/>
            <ac:spMk id="2" creationId="{1179D428-9DC2-E705-A1F3-075C3E2CCAAE}"/>
          </ac:spMkLst>
        </pc:spChg>
        <pc:spChg chg="del">
          <ac:chgData name="Teuku Raja Irfan Radarma" userId="cf428174-95ba-4576-8554-3a3b8ffa52b7" providerId="ADAL" clId="{ED80ED45-7832-41A6-8C12-06C981B2429F}" dt="2023-12-17T05:05:11.585" v="520" actId="478"/>
          <ac:spMkLst>
            <pc:docMk/>
            <pc:sldMk cId="1558032592" sldId="332"/>
            <ac:spMk id="3" creationId="{5DE4DEB4-2C9E-FC90-FE58-8912338DF701}"/>
          </ac:spMkLst>
        </pc:spChg>
        <pc:spChg chg="add del mod">
          <ac:chgData name="Teuku Raja Irfan Radarma" userId="cf428174-95ba-4576-8554-3a3b8ffa52b7" providerId="ADAL" clId="{ED80ED45-7832-41A6-8C12-06C981B2429F}" dt="2023-12-17T05:09:52.381" v="793"/>
          <ac:spMkLst>
            <pc:docMk/>
            <pc:sldMk cId="1558032592" sldId="332"/>
            <ac:spMk id="7" creationId="{B0167924-F23D-4758-076D-B7B2B02E89C0}"/>
          </ac:spMkLst>
        </pc:spChg>
        <pc:spChg chg="add mod">
          <ac:chgData name="Teuku Raja Irfan Radarma" userId="cf428174-95ba-4576-8554-3a3b8ffa52b7" providerId="ADAL" clId="{ED80ED45-7832-41A6-8C12-06C981B2429F}" dt="2023-12-17T05:10:04.144" v="814" actId="20577"/>
          <ac:spMkLst>
            <pc:docMk/>
            <pc:sldMk cId="1558032592" sldId="332"/>
            <ac:spMk id="8" creationId="{EECD2D54-1811-5CC4-7416-183DE976DC51}"/>
          </ac:spMkLst>
        </pc:spChg>
        <pc:graphicFrameChg chg="add mod modGraphic">
          <ac:chgData name="Teuku Raja Irfan Radarma" userId="cf428174-95ba-4576-8554-3a3b8ffa52b7" providerId="ADAL" clId="{ED80ED45-7832-41A6-8C12-06C981B2429F}" dt="2023-12-17T05:09:44.891" v="790" actId="1076"/>
          <ac:graphicFrameMkLst>
            <pc:docMk/>
            <pc:sldMk cId="1558032592" sldId="332"/>
            <ac:graphicFrameMk id="5" creationId="{931326D6-A51C-43FC-E080-6DAAC931B588}"/>
          </ac:graphicFrameMkLst>
        </pc:graphicFrameChg>
        <pc:graphicFrameChg chg="add mod">
          <ac:chgData name="Teuku Raja Irfan Radarma" userId="cf428174-95ba-4576-8554-3a3b8ffa52b7" providerId="ADAL" clId="{ED80ED45-7832-41A6-8C12-06C981B2429F}" dt="2023-12-17T05:09:39.661" v="789" actId="1076"/>
          <ac:graphicFrameMkLst>
            <pc:docMk/>
            <pc:sldMk cId="1558032592" sldId="332"/>
            <ac:graphicFrameMk id="6" creationId="{F2B89587-A3EB-48B4-C0C1-3BE3892CD004}"/>
          </ac:graphicFrameMkLst>
        </pc:graphicFrameChg>
      </pc:sldChg>
      <pc:sldChg chg="addSp delSp modSp new mod">
        <pc:chgData name="Teuku Raja Irfan Radarma" userId="cf428174-95ba-4576-8554-3a3b8ffa52b7" providerId="ADAL" clId="{ED80ED45-7832-41A6-8C12-06C981B2429F}" dt="2023-12-17T11:27:00.305" v="2233" actId="113"/>
        <pc:sldMkLst>
          <pc:docMk/>
          <pc:sldMk cId="2620181167" sldId="333"/>
        </pc:sldMkLst>
        <pc:spChg chg="mod">
          <ac:chgData name="Teuku Raja Irfan Radarma" userId="cf428174-95ba-4576-8554-3a3b8ffa52b7" providerId="ADAL" clId="{ED80ED45-7832-41A6-8C12-06C981B2429F}" dt="2023-12-17T11:19:08.935" v="1605" actId="20577"/>
          <ac:spMkLst>
            <pc:docMk/>
            <pc:sldMk cId="2620181167" sldId="333"/>
            <ac:spMk id="2" creationId="{00A4A8E2-266E-8C24-DFD2-E03504FE6625}"/>
          </ac:spMkLst>
        </pc:spChg>
        <pc:spChg chg="mod">
          <ac:chgData name="Teuku Raja Irfan Radarma" userId="cf428174-95ba-4576-8554-3a3b8ffa52b7" providerId="ADAL" clId="{ED80ED45-7832-41A6-8C12-06C981B2429F}" dt="2023-12-17T11:27:00.305" v="2233" actId="113"/>
          <ac:spMkLst>
            <pc:docMk/>
            <pc:sldMk cId="2620181167" sldId="333"/>
            <ac:spMk id="3" creationId="{63955270-1CEC-59B7-A8C1-BB038093005F}"/>
          </ac:spMkLst>
        </pc:spChg>
        <pc:spChg chg="add del mod">
          <ac:chgData name="Teuku Raja Irfan Radarma" userId="cf428174-95ba-4576-8554-3a3b8ffa52b7" providerId="ADAL" clId="{ED80ED45-7832-41A6-8C12-06C981B2429F}" dt="2023-12-17T05:15:49.198" v="994" actId="478"/>
          <ac:spMkLst>
            <pc:docMk/>
            <pc:sldMk cId="2620181167" sldId="333"/>
            <ac:spMk id="6" creationId="{C5143891-A8F1-3E0C-2526-BB2C5ECC0078}"/>
          </ac:spMkLst>
        </pc:spChg>
        <pc:spChg chg="add mod">
          <ac:chgData name="Teuku Raja Irfan Radarma" userId="cf428174-95ba-4576-8554-3a3b8ffa52b7" providerId="ADAL" clId="{ED80ED45-7832-41A6-8C12-06C981B2429F}" dt="2023-12-17T05:16:18.974" v="1016" actId="1076"/>
          <ac:spMkLst>
            <pc:docMk/>
            <pc:sldMk cId="2620181167" sldId="333"/>
            <ac:spMk id="8" creationId="{DF34AC78-0932-D965-B9FC-4315F3E240BA}"/>
          </ac:spMkLst>
        </pc:spChg>
        <pc:picChg chg="add del mod">
          <ac:chgData name="Teuku Raja Irfan Radarma" userId="cf428174-95ba-4576-8554-3a3b8ffa52b7" providerId="ADAL" clId="{ED80ED45-7832-41A6-8C12-06C981B2429F}" dt="2023-12-17T05:15:02.645" v="983" actId="478"/>
          <ac:picMkLst>
            <pc:docMk/>
            <pc:sldMk cId="2620181167" sldId="333"/>
            <ac:picMk id="5" creationId="{5E54245C-DC16-6A24-F929-6D1564EE2857}"/>
          </ac:picMkLst>
        </pc:picChg>
      </pc:sldChg>
      <pc:sldChg chg="new del">
        <pc:chgData name="Teuku Raja Irfan Radarma" userId="cf428174-95ba-4576-8554-3a3b8ffa52b7" providerId="ADAL" clId="{ED80ED45-7832-41A6-8C12-06C981B2429F}" dt="2023-12-17T05:17:02.344" v="1020" actId="680"/>
        <pc:sldMkLst>
          <pc:docMk/>
          <pc:sldMk cId="77956935" sldId="334"/>
        </pc:sldMkLst>
      </pc:sldChg>
      <pc:sldChg chg="modSp add del mod">
        <pc:chgData name="Teuku Raja Irfan Radarma" userId="cf428174-95ba-4576-8554-3a3b8ffa52b7" providerId="ADAL" clId="{ED80ED45-7832-41A6-8C12-06C981B2429F}" dt="2023-12-17T05:17:18.142" v="1039" actId="47"/>
        <pc:sldMkLst>
          <pc:docMk/>
          <pc:sldMk cId="2855389310" sldId="334"/>
        </pc:sldMkLst>
        <pc:spChg chg="mod">
          <ac:chgData name="Teuku Raja Irfan Radarma" userId="cf428174-95ba-4576-8554-3a3b8ffa52b7" providerId="ADAL" clId="{ED80ED45-7832-41A6-8C12-06C981B2429F}" dt="2023-12-17T05:17:09.204" v="1029" actId="20577"/>
          <ac:spMkLst>
            <pc:docMk/>
            <pc:sldMk cId="2855389310" sldId="334"/>
            <ac:spMk id="2" creationId="{00A4A8E2-266E-8C24-DFD2-E03504FE6625}"/>
          </ac:spMkLst>
        </pc:sp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3053550257" sldId="335"/>
        </pc:sldMkLst>
        <pc:spChg chg="mod">
          <ac:chgData name="Teuku Raja Irfan Radarma" userId="cf428174-95ba-4576-8554-3a3b8ffa52b7" providerId="ADAL" clId="{ED80ED45-7832-41A6-8C12-06C981B2429F}" dt="2023-12-17T05:17:16.167" v="1038" actId="20577"/>
          <ac:spMkLst>
            <pc:docMk/>
            <pc:sldMk cId="3053550257" sldId="335"/>
            <ac:spMk id="2" creationId="{E5D24883-F86E-61DD-7340-9F3E2D05B171}"/>
          </ac:spMkLst>
        </pc:spChg>
        <pc:spChg chg="del">
          <ac:chgData name="Teuku Raja Irfan Radarma" userId="cf428174-95ba-4576-8554-3a3b8ffa52b7" providerId="ADAL" clId="{ED80ED45-7832-41A6-8C12-06C981B2429F}" dt="2023-12-17T05:17:26.005" v="1040" actId="478"/>
          <ac:spMkLst>
            <pc:docMk/>
            <pc:sldMk cId="3053550257" sldId="335"/>
            <ac:spMk id="4" creationId="{0F49E2C2-023D-3794-D701-7D48B9E951D6}"/>
          </ac:spMkLst>
        </pc:spChg>
        <pc:spChg chg="add mod">
          <ac:chgData name="Teuku Raja Irfan Radarma" userId="cf428174-95ba-4576-8554-3a3b8ffa52b7" providerId="ADAL" clId="{ED80ED45-7832-41A6-8C12-06C981B2429F}" dt="2023-12-17T05:17:26.291" v="1041"/>
          <ac:spMkLst>
            <pc:docMk/>
            <pc:sldMk cId="3053550257" sldId="335"/>
            <ac:spMk id="6" creationId="{C4B945AD-A569-A8E6-5E23-1C57B57740D8}"/>
          </ac:spMkLst>
        </pc:spChg>
        <pc:picChg chg="add mod">
          <ac:chgData name="Teuku Raja Irfan Radarma" userId="cf428174-95ba-4576-8554-3a3b8ffa52b7" providerId="ADAL" clId="{ED80ED45-7832-41A6-8C12-06C981B2429F}" dt="2023-12-17T05:17:26.291" v="1041"/>
          <ac:picMkLst>
            <pc:docMk/>
            <pc:sldMk cId="3053550257" sldId="335"/>
            <ac:picMk id="5" creationId="{8291CFAF-8F2E-B1FE-8F4B-E14A40F65786}"/>
          </ac:picMkLst>
        </pc:picChg>
      </pc:sldChg>
      <pc:sldChg chg="addSp delSp modSp new del mod or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325733666" sldId="336"/>
        </pc:sldMkLst>
        <pc:spChg chg="mod">
          <ac:chgData name="Teuku Raja Irfan Radarma" userId="cf428174-95ba-4576-8554-3a3b8ffa52b7" providerId="ADAL" clId="{ED80ED45-7832-41A6-8C12-06C981B2429F}" dt="2023-12-17T05:17:53.992" v="1063" actId="20577"/>
          <ac:spMkLst>
            <pc:docMk/>
            <pc:sldMk cId="325733666" sldId="336"/>
            <ac:spMk id="2" creationId="{BA0ABE48-3E2E-533B-E5BD-2BF22A8E642B}"/>
          </ac:spMkLst>
        </pc:spChg>
        <pc:spChg chg="del">
          <ac:chgData name="Teuku Raja Irfan Radarma" userId="cf428174-95ba-4576-8554-3a3b8ffa52b7" providerId="ADAL" clId="{ED80ED45-7832-41A6-8C12-06C981B2429F}" dt="2023-12-17T05:17:42.374" v="1045" actId="478"/>
          <ac:spMkLst>
            <pc:docMk/>
            <pc:sldMk cId="325733666" sldId="336"/>
            <ac:spMk id="3" creationId="{8537CCB2-E9D3-EE3C-8B94-08893AA178F0}"/>
          </ac:spMkLst>
        </pc:spChg>
        <pc:spChg chg="add mod">
          <ac:chgData name="Teuku Raja Irfan Radarma" userId="cf428174-95ba-4576-8554-3a3b8ffa52b7" providerId="ADAL" clId="{ED80ED45-7832-41A6-8C12-06C981B2429F}" dt="2023-12-17T05:18:14.521" v="1067" actId="1076"/>
          <ac:spMkLst>
            <pc:docMk/>
            <pc:sldMk cId="325733666" sldId="336"/>
            <ac:spMk id="5" creationId="{1865386B-9B1F-C4A4-29A5-A3FF767F07C2}"/>
          </ac:spMkLst>
        </pc:spChg>
        <pc:picChg chg="add mod">
          <ac:chgData name="Teuku Raja Irfan Radarma" userId="cf428174-95ba-4576-8554-3a3b8ffa52b7" providerId="ADAL" clId="{ED80ED45-7832-41A6-8C12-06C981B2429F}" dt="2023-12-17T05:18:16.335" v="1068" actId="1076"/>
          <ac:picMkLst>
            <pc:docMk/>
            <pc:sldMk cId="325733666" sldId="336"/>
            <ac:picMk id="6" creationId="{BB4CE2E8-2A51-8EB4-A737-F2939BB09227}"/>
          </ac:picMkLst>
        </pc:picChg>
      </pc:sldChg>
      <pc:sldChg chg="new add del ord">
        <pc:chgData name="Teuku Raja Irfan Radarma" userId="cf428174-95ba-4576-8554-3a3b8ffa52b7" providerId="ADAL" clId="{ED80ED45-7832-41A6-8C12-06C981B2429F}" dt="2023-12-17T05:20:37.861" v="1074" actId="47"/>
        <pc:sldMkLst>
          <pc:docMk/>
          <pc:sldMk cId="2892242178" sldId="337"/>
        </pc:sldMkLst>
      </pc:sldChg>
      <pc:sldChg chg="modSp new mod">
        <pc:chgData name="Teuku Raja Irfan Radarma" userId="cf428174-95ba-4576-8554-3a3b8ffa52b7" providerId="ADAL" clId="{ED80ED45-7832-41A6-8C12-06C981B2429F}" dt="2023-12-17T11:08:57.059" v="1266" actId="20577"/>
        <pc:sldMkLst>
          <pc:docMk/>
          <pc:sldMk cId="3145732997" sldId="337"/>
        </pc:sldMkLst>
        <pc:spChg chg="mod">
          <ac:chgData name="Teuku Raja Irfan Radarma" userId="cf428174-95ba-4576-8554-3a3b8ffa52b7" providerId="ADAL" clId="{ED80ED45-7832-41A6-8C12-06C981B2429F}" dt="2023-12-17T11:08:43.407" v="1231" actId="20577"/>
          <ac:spMkLst>
            <pc:docMk/>
            <pc:sldMk cId="3145732997" sldId="337"/>
            <ac:spMk id="2" creationId="{0658B868-41F1-63D8-B9BF-EBF03DD1A84A}"/>
          </ac:spMkLst>
        </pc:spChg>
        <pc:spChg chg="mod">
          <ac:chgData name="Teuku Raja Irfan Radarma" userId="cf428174-95ba-4576-8554-3a3b8ffa52b7" providerId="ADAL" clId="{ED80ED45-7832-41A6-8C12-06C981B2429F}" dt="2023-12-17T11:08:57.059" v="1266" actId="20577"/>
          <ac:spMkLst>
            <pc:docMk/>
            <pc:sldMk cId="3145732997" sldId="337"/>
            <ac:spMk id="3" creationId="{44151DB3-74F6-659A-B9AA-60FCE7FAC1BC}"/>
          </ac:spMkLst>
        </pc:spChg>
      </pc:sldChg>
      <pc:sldChg chg="new del">
        <pc:chgData name="Teuku Raja Irfan Radarma" userId="cf428174-95ba-4576-8554-3a3b8ffa52b7" providerId="ADAL" clId="{ED80ED45-7832-41A6-8C12-06C981B2429F}" dt="2023-12-17T11:09:03.445" v="1268" actId="680"/>
        <pc:sldMkLst>
          <pc:docMk/>
          <pc:sldMk cId="1128033240" sldId="338"/>
        </pc:sldMkLst>
      </pc:sldChg>
      <pc:sldChg chg="addSp delSp modSp new mod ord">
        <pc:chgData name="Teuku Raja Irfan Radarma" userId="cf428174-95ba-4576-8554-3a3b8ffa52b7" providerId="ADAL" clId="{ED80ED45-7832-41A6-8C12-06C981B2429F}" dt="2023-12-17T11:11:13.957" v="1436" actId="1076"/>
        <pc:sldMkLst>
          <pc:docMk/>
          <pc:sldMk cId="4047067742" sldId="338"/>
        </pc:sldMkLst>
        <pc:spChg chg="mod">
          <ac:chgData name="Teuku Raja Irfan Radarma" userId="cf428174-95ba-4576-8554-3a3b8ffa52b7" providerId="ADAL" clId="{ED80ED45-7832-41A6-8C12-06C981B2429F}" dt="2023-12-17T11:11:10.364" v="1435" actId="404"/>
          <ac:spMkLst>
            <pc:docMk/>
            <pc:sldMk cId="4047067742" sldId="338"/>
            <ac:spMk id="2" creationId="{02115DF5-E4A0-85AD-F7A4-9ECE7C0ABD1B}"/>
          </ac:spMkLst>
        </pc:spChg>
        <pc:spChg chg="del">
          <ac:chgData name="Teuku Raja Irfan Radarma" userId="cf428174-95ba-4576-8554-3a3b8ffa52b7" providerId="ADAL" clId="{ED80ED45-7832-41A6-8C12-06C981B2429F}" dt="2023-12-17T11:09:15.917" v="1272"/>
          <ac:spMkLst>
            <pc:docMk/>
            <pc:sldMk cId="4047067742" sldId="338"/>
            <ac:spMk id="3" creationId="{56409582-E20E-2546-6EA1-F111DC27B284}"/>
          </ac:spMkLst>
        </pc:spChg>
        <pc:spChg chg="add mod">
          <ac:chgData name="Teuku Raja Irfan Radarma" userId="cf428174-95ba-4576-8554-3a3b8ffa52b7" providerId="ADAL" clId="{ED80ED45-7832-41A6-8C12-06C981B2429F}" dt="2023-12-17T11:11:13.957" v="1436" actId="1076"/>
          <ac:spMkLst>
            <pc:docMk/>
            <pc:sldMk cId="4047067742" sldId="338"/>
            <ac:spMk id="6" creationId="{B7470454-2913-B28F-E6B2-1715A8BBD662}"/>
          </ac:spMkLst>
        </pc:spChg>
        <pc:picChg chg="add mod">
          <ac:chgData name="Teuku Raja Irfan Radarma" userId="cf428174-95ba-4576-8554-3a3b8ffa52b7" providerId="ADAL" clId="{ED80ED45-7832-41A6-8C12-06C981B2429F}" dt="2023-12-17T11:10:54.250" v="1423" actId="1076"/>
          <ac:picMkLst>
            <pc:docMk/>
            <pc:sldMk cId="4047067742" sldId="338"/>
            <ac:picMk id="5" creationId="{4CFC3B96-CD6A-7AA6-5074-04A5B7D0FFC5}"/>
          </ac:picMkLst>
        </pc:picChg>
      </pc:sldChg>
      <pc:sldChg chg="new del">
        <pc:chgData name="Teuku Raja Irfan Radarma" userId="cf428174-95ba-4576-8554-3a3b8ffa52b7" providerId="ADAL" clId="{ED80ED45-7832-41A6-8C12-06C981B2429F}" dt="2023-12-17T11:10:00.998" v="1359" actId="47"/>
        <pc:sldMkLst>
          <pc:docMk/>
          <pc:sldMk cId="2081032888" sldId="339"/>
        </pc:sldMkLst>
      </pc:sldChg>
      <pc:sldChg chg="addSp delSp modSp add del mod">
        <pc:chgData name="Teuku Raja Irfan Radarma" userId="cf428174-95ba-4576-8554-3a3b8ffa52b7" providerId="ADAL" clId="{ED80ED45-7832-41A6-8C12-06C981B2429F}" dt="2023-12-17T11:17:52.841" v="1517" actId="47"/>
        <pc:sldMkLst>
          <pc:docMk/>
          <pc:sldMk cId="2960802451" sldId="339"/>
        </pc:sldMkLst>
        <pc:spChg chg="add del mod">
          <ac:chgData name="Teuku Raja Irfan Radarma" userId="cf428174-95ba-4576-8554-3a3b8ffa52b7" providerId="ADAL" clId="{ED80ED45-7832-41A6-8C12-06C981B2429F}" dt="2023-12-17T11:10:07.855" v="1363" actId="478"/>
          <ac:spMkLst>
            <pc:docMk/>
            <pc:sldMk cId="2960802451" sldId="339"/>
            <ac:spMk id="6" creationId="{221D37B7-495F-8044-E418-896E9629E591}"/>
          </ac:spMkLst>
        </pc:spChg>
        <pc:picChg chg="del">
          <ac:chgData name="Teuku Raja Irfan Radarma" userId="cf428174-95ba-4576-8554-3a3b8ffa52b7" providerId="ADAL" clId="{ED80ED45-7832-41A6-8C12-06C981B2429F}" dt="2023-12-17T11:10:05.502" v="1361" actId="478"/>
          <ac:picMkLst>
            <pc:docMk/>
            <pc:sldMk cId="2960802451" sldId="339"/>
            <ac:picMk id="5" creationId="{4CFC3B96-CD6A-7AA6-5074-04A5B7D0FFC5}"/>
          </ac:picMkLst>
        </pc:picChg>
        <pc:picChg chg="add del mod">
          <ac:chgData name="Teuku Raja Irfan Radarma" userId="cf428174-95ba-4576-8554-3a3b8ffa52b7" providerId="ADAL" clId="{ED80ED45-7832-41A6-8C12-06C981B2429F}" dt="2023-12-17T11:11:28.520" v="1441" actId="21"/>
          <ac:picMkLst>
            <pc:docMk/>
            <pc:sldMk cId="2960802451" sldId="339"/>
            <ac:picMk id="7" creationId="{08D7D882-7F50-370B-7F2D-8424B3E26448}"/>
          </ac:picMkLst>
        </pc:picChg>
      </pc:sldChg>
      <pc:sldChg chg="addSp delSp modSp add mod">
        <pc:chgData name="Teuku Raja Irfan Radarma" userId="cf428174-95ba-4576-8554-3a3b8ffa52b7" providerId="ADAL" clId="{ED80ED45-7832-41A6-8C12-06C981B2429F}" dt="2023-12-17T11:11:36.051" v="1445" actId="1076"/>
        <pc:sldMkLst>
          <pc:docMk/>
          <pc:sldMk cId="3833029475" sldId="340"/>
        </pc:sldMkLst>
        <pc:spChg chg="mod">
          <ac:chgData name="Teuku Raja Irfan Radarma" userId="cf428174-95ba-4576-8554-3a3b8ffa52b7" providerId="ADAL" clId="{ED80ED45-7832-41A6-8C12-06C981B2429F}" dt="2023-12-17T11:11:24.284" v="1439"/>
          <ac:spMkLst>
            <pc:docMk/>
            <pc:sldMk cId="3833029475" sldId="340"/>
            <ac:spMk id="2" creationId="{02115DF5-E4A0-85AD-F7A4-9ECE7C0ABD1B}"/>
          </ac:spMkLst>
        </pc:spChg>
        <pc:spChg chg="mod">
          <ac:chgData name="Teuku Raja Irfan Radarma" userId="cf428174-95ba-4576-8554-3a3b8ffa52b7" providerId="ADAL" clId="{ED80ED45-7832-41A6-8C12-06C981B2429F}" dt="2023-12-17T11:11:17.881" v="1438" actId="20577"/>
          <ac:spMkLst>
            <pc:docMk/>
            <pc:sldMk cId="3833029475" sldId="340"/>
            <ac:spMk id="6" creationId="{B7470454-2913-B28F-E6B2-1715A8BBD662}"/>
          </ac:spMkLst>
        </pc:spChg>
        <pc:spChg chg="add del mod">
          <ac:chgData name="Teuku Raja Irfan Radarma" userId="cf428174-95ba-4576-8554-3a3b8ffa52b7" providerId="ADAL" clId="{ED80ED45-7832-41A6-8C12-06C981B2429F}" dt="2023-12-17T11:11:30.833" v="1442" actId="478"/>
          <ac:spMkLst>
            <pc:docMk/>
            <pc:sldMk cId="3833029475" sldId="340"/>
            <ac:spMk id="7" creationId="{BFCF933C-D251-F09D-AB88-ACDB8AFC62CE}"/>
          </ac:spMkLst>
        </pc:spChg>
        <pc:picChg chg="del">
          <ac:chgData name="Teuku Raja Irfan Radarma" userId="cf428174-95ba-4576-8554-3a3b8ffa52b7" providerId="ADAL" clId="{ED80ED45-7832-41A6-8C12-06C981B2429F}" dt="2023-12-17T11:11:27.045" v="1440" actId="478"/>
          <ac:picMkLst>
            <pc:docMk/>
            <pc:sldMk cId="3833029475" sldId="340"/>
            <ac:picMk id="5" creationId="{4CFC3B96-CD6A-7AA6-5074-04A5B7D0FFC5}"/>
          </ac:picMkLst>
        </pc:picChg>
        <pc:picChg chg="add mod">
          <ac:chgData name="Teuku Raja Irfan Radarma" userId="cf428174-95ba-4576-8554-3a3b8ffa52b7" providerId="ADAL" clId="{ED80ED45-7832-41A6-8C12-06C981B2429F}" dt="2023-12-17T11:11:36.051" v="1445" actId="1076"/>
          <ac:picMkLst>
            <pc:docMk/>
            <pc:sldMk cId="3833029475" sldId="340"/>
            <ac:picMk id="8" creationId="{BED23D7D-87CE-2271-AFC1-E6BB395F2282}"/>
          </ac:picMkLst>
        </pc:picChg>
      </pc:sldChg>
      <pc:sldChg chg="addSp delSp modSp add mod">
        <pc:chgData name="Teuku Raja Irfan Radarma" userId="cf428174-95ba-4576-8554-3a3b8ffa52b7" providerId="ADAL" clId="{ED80ED45-7832-41A6-8C12-06C981B2429F}" dt="2023-12-17T11:15:22.662" v="1458" actId="1076"/>
        <pc:sldMkLst>
          <pc:docMk/>
          <pc:sldMk cId="1891852132" sldId="341"/>
        </pc:sldMkLst>
        <pc:spChg chg="mod">
          <ac:chgData name="Teuku Raja Irfan Radarma" userId="cf428174-95ba-4576-8554-3a3b8ffa52b7" providerId="ADAL" clId="{ED80ED45-7832-41A6-8C12-06C981B2429F}" dt="2023-12-17T11:15:22.662" v="1458" actId="1076"/>
          <ac:spMkLst>
            <pc:docMk/>
            <pc:sldMk cId="1891852132" sldId="341"/>
            <ac:spMk id="2" creationId="{02115DF5-E4A0-85AD-F7A4-9ECE7C0ABD1B}"/>
          </ac:spMkLst>
        </pc:spChg>
        <pc:spChg chg="mod">
          <ac:chgData name="Teuku Raja Irfan Radarma" userId="cf428174-95ba-4576-8554-3a3b8ffa52b7" providerId="ADAL" clId="{ED80ED45-7832-41A6-8C12-06C981B2429F}" dt="2023-12-17T11:14:48.634" v="1450" actId="20577"/>
          <ac:spMkLst>
            <pc:docMk/>
            <pc:sldMk cId="1891852132" sldId="341"/>
            <ac:spMk id="6" creationId="{B7470454-2913-B28F-E6B2-1715A8BBD662}"/>
          </ac:spMkLst>
        </pc:spChg>
        <pc:picChg chg="add mod">
          <ac:chgData name="Teuku Raja Irfan Radarma" userId="cf428174-95ba-4576-8554-3a3b8ffa52b7" providerId="ADAL" clId="{ED80ED45-7832-41A6-8C12-06C981B2429F}" dt="2023-12-17T11:15:09.218" v="1457" actId="1076"/>
          <ac:picMkLst>
            <pc:docMk/>
            <pc:sldMk cId="1891852132" sldId="341"/>
            <ac:picMk id="3" creationId="{1B2A3844-8563-C94F-60B0-13A14C5598AB}"/>
          </ac:picMkLst>
        </pc:picChg>
        <pc:picChg chg="add mod">
          <ac:chgData name="Teuku Raja Irfan Radarma" userId="cf428174-95ba-4576-8554-3a3b8ffa52b7" providerId="ADAL" clId="{ED80ED45-7832-41A6-8C12-06C981B2429F}" dt="2023-12-17T11:15:09.218" v="1457" actId="1076"/>
          <ac:picMkLst>
            <pc:docMk/>
            <pc:sldMk cId="1891852132" sldId="341"/>
            <ac:picMk id="5" creationId="{C22D3CFB-D68B-BD79-A57B-4A018D89E1C3}"/>
          </ac:picMkLst>
        </pc:picChg>
        <pc:picChg chg="del">
          <ac:chgData name="Teuku Raja Irfan Radarma" userId="cf428174-95ba-4576-8554-3a3b8ffa52b7" providerId="ADAL" clId="{ED80ED45-7832-41A6-8C12-06C981B2429F}" dt="2023-12-17T11:14:54.110" v="1451" actId="478"/>
          <ac:picMkLst>
            <pc:docMk/>
            <pc:sldMk cId="1891852132" sldId="341"/>
            <ac:picMk id="8" creationId="{BED23D7D-87CE-2271-AFC1-E6BB395F2282}"/>
          </ac:picMkLst>
        </pc:picChg>
      </pc:sldChg>
      <pc:sldChg chg="addSp delSp modSp add mod">
        <pc:chgData name="Teuku Raja Irfan Radarma" userId="cf428174-95ba-4576-8554-3a3b8ffa52b7" providerId="ADAL" clId="{ED80ED45-7832-41A6-8C12-06C981B2429F}" dt="2023-12-17T11:16:10.358" v="1472" actId="1076"/>
        <pc:sldMkLst>
          <pc:docMk/>
          <pc:sldMk cId="2218987876" sldId="342"/>
        </pc:sldMkLst>
        <pc:spChg chg="mod">
          <ac:chgData name="Teuku Raja Irfan Radarma" userId="cf428174-95ba-4576-8554-3a3b8ffa52b7" providerId="ADAL" clId="{ED80ED45-7832-41A6-8C12-06C981B2429F}" dt="2023-12-17T11:15:48.111" v="1461" actId="14100"/>
          <ac:spMkLst>
            <pc:docMk/>
            <pc:sldMk cId="2218987876" sldId="342"/>
            <ac:spMk id="2" creationId="{02115DF5-E4A0-85AD-F7A4-9ECE7C0ABD1B}"/>
          </ac:spMkLst>
        </pc:spChg>
        <pc:spChg chg="mod">
          <ac:chgData name="Teuku Raja Irfan Radarma" userId="cf428174-95ba-4576-8554-3a3b8ffa52b7" providerId="ADAL" clId="{ED80ED45-7832-41A6-8C12-06C981B2429F}" dt="2023-12-17T11:15:51.955" v="1462" actId="20577"/>
          <ac:spMkLst>
            <pc:docMk/>
            <pc:sldMk cId="2218987876" sldId="342"/>
            <ac:spMk id="6" creationId="{B7470454-2913-B28F-E6B2-1715A8BBD662}"/>
          </ac:spMkLst>
        </pc:spChg>
        <pc:picChg chg="del">
          <ac:chgData name="Teuku Raja Irfan Radarma" userId="cf428174-95ba-4576-8554-3a3b8ffa52b7" providerId="ADAL" clId="{ED80ED45-7832-41A6-8C12-06C981B2429F}" dt="2023-12-17T11:15:55.381" v="1463" actId="478"/>
          <ac:picMkLst>
            <pc:docMk/>
            <pc:sldMk cId="2218987876" sldId="342"/>
            <ac:picMk id="3" creationId="{1B2A3844-8563-C94F-60B0-13A14C5598AB}"/>
          </ac:picMkLst>
        </pc:picChg>
        <pc:picChg chg="del">
          <ac:chgData name="Teuku Raja Irfan Radarma" userId="cf428174-95ba-4576-8554-3a3b8ffa52b7" providerId="ADAL" clId="{ED80ED45-7832-41A6-8C12-06C981B2429F}" dt="2023-12-17T11:15:55.381" v="1463" actId="478"/>
          <ac:picMkLst>
            <pc:docMk/>
            <pc:sldMk cId="2218987876" sldId="342"/>
            <ac:picMk id="5" creationId="{C22D3CFB-D68B-BD79-A57B-4A018D89E1C3}"/>
          </ac:picMkLst>
        </pc:picChg>
        <pc:picChg chg="add mod">
          <ac:chgData name="Teuku Raja Irfan Radarma" userId="cf428174-95ba-4576-8554-3a3b8ffa52b7" providerId="ADAL" clId="{ED80ED45-7832-41A6-8C12-06C981B2429F}" dt="2023-12-17T11:16:10.358" v="1472" actId="1076"/>
          <ac:picMkLst>
            <pc:docMk/>
            <pc:sldMk cId="2218987876" sldId="342"/>
            <ac:picMk id="7" creationId="{A9FD898E-9F72-8CA5-B309-4B388B38AA27}"/>
          </ac:picMkLst>
        </pc:picChg>
        <pc:picChg chg="add mod">
          <ac:chgData name="Teuku Raja Irfan Radarma" userId="cf428174-95ba-4576-8554-3a3b8ffa52b7" providerId="ADAL" clId="{ED80ED45-7832-41A6-8C12-06C981B2429F}" dt="2023-12-17T11:16:08.962" v="1471" actId="1076"/>
          <ac:picMkLst>
            <pc:docMk/>
            <pc:sldMk cId="2218987876" sldId="342"/>
            <ac:picMk id="8" creationId="{6F2FB30C-4C72-363C-F1D5-6038CB4BFD51}"/>
          </ac:picMkLst>
        </pc:picChg>
      </pc:sldChg>
      <pc:sldChg chg="addSp delSp modSp add mod">
        <pc:chgData name="Teuku Raja Irfan Radarma" userId="cf428174-95ba-4576-8554-3a3b8ffa52b7" providerId="ADAL" clId="{ED80ED45-7832-41A6-8C12-06C981B2429F}" dt="2023-12-17T11:17:24.492" v="1497" actId="20577"/>
        <pc:sldMkLst>
          <pc:docMk/>
          <pc:sldMk cId="1099123982" sldId="343"/>
        </pc:sldMkLst>
        <pc:spChg chg="mod">
          <ac:chgData name="Teuku Raja Irfan Radarma" userId="cf428174-95ba-4576-8554-3a3b8ffa52b7" providerId="ADAL" clId="{ED80ED45-7832-41A6-8C12-06C981B2429F}" dt="2023-12-17T11:16:25.348" v="1474"/>
          <ac:spMkLst>
            <pc:docMk/>
            <pc:sldMk cId="1099123982" sldId="343"/>
            <ac:spMk id="2" creationId="{02115DF5-E4A0-85AD-F7A4-9ECE7C0ABD1B}"/>
          </ac:spMkLst>
        </pc:spChg>
        <pc:spChg chg="add del mod">
          <ac:chgData name="Teuku Raja Irfan Radarma" userId="cf428174-95ba-4576-8554-3a3b8ffa52b7" providerId="ADAL" clId="{ED80ED45-7832-41A6-8C12-06C981B2429F}" dt="2023-12-17T11:16:33.266" v="1477" actId="478"/>
          <ac:spMkLst>
            <pc:docMk/>
            <pc:sldMk cId="1099123982" sldId="343"/>
            <ac:spMk id="5" creationId="{E905B2F8-6FC7-EE14-C1A7-D0E1ECDD54D2}"/>
          </ac:spMkLst>
        </pc:spChg>
        <pc:spChg chg="mod">
          <ac:chgData name="Teuku Raja Irfan Radarma" userId="cf428174-95ba-4576-8554-3a3b8ffa52b7" providerId="ADAL" clId="{ED80ED45-7832-41A6-8C12-06C981B2429F}" dt="2023-12-17T11:17:24.492" v="1497" actId="20577"/>
          <ac:spMkLst>
            <pc:docMk/>
            <pc:sldMk cId="1099123982" sldId="343"/>
            <ac:spMk id="6" creationId="{B7470454-2913-B28F-E6B2-1715A8BBD662}"/>
          </ac:spMkLst>
        </pc:spChg>
        <pc:picChg chg="del">
          <ac:chgData name="Teuku Raja Irfan Radarma" userId="cf428174-95ba-4576-8554-3a3b8ffa52b7" providerId="ADAL" clId="{ED80ED45-7832-41A6-8C12-06C981B2429F}" dt="2023-12-17T11:16:31.099" v="1475" actId="478"/>
          <ac:picMkLst>
            <pc:docMk/>
            <pc:sldMk cId="1099123982" sldId="343"/>
            <ac:picMk id="7" creationId="{A9FD898E-9F72-8CA5-B309-4B388B38AA27}"/>
          </ac:picMkLst>
        </pc:picChg>
        <pc:picChg chg="del">
          <ac:chgData name="Teuku Raja Irfan Radarma" userId="cf428174-95ba-4576-8554-3a3b8ffa52b7" providerId="ADAL" clId="{ED80ED45-7832-41A6-8C12-06C981B2429F}" dt="2023-12-17T11:16:31.099" v="1475" actId="478"/>
          <ac:picMkLst>
            <pc:docMk/>
            <pc:sldMk cId="1099123982" sldId="343"/>
            <ac:picMk id="8" creationId="{6F2FB30C-4C72-363C-F1D5-6038CB4BFD51}"/>
          </ac:picMkLst>
        </pc:picChg>
        <pc:picChg chg="add mod">
          <ac:chgData name="Teuku Raja Irfan Radarma" userId="cf428174-95ba-4576-8554-3a3b8ffa52b7" providerId="ADAL" clId="{ED80ED45-7832-41A6-8C12-06C981B2429F}" dt="2023-12-17T11:16:59.402" v="1491" actId="1076"/>
          <ac:picMkLst>
            <pc:docMk/>
            <pc:sldMk cId="1099123982" sldId="343"/>
            <ac:picMk id="9" creationId="{325A7C60-28BA-95D6-5259-B3FB45666664}"/>
          </ac:picMkLst>
        </pc:picChg>
        <pc:picChg chg="add mod ord">
          <ac:chgData name="Teuku Raja Irfan Radarma" userId="cf428174-95ba-4576-8554-3a3b8ffa52b7" providerId="ADAL" clId="{ED80ED45-7832-41A6-8C12-06C981B2429F}" dt="2023-12-17T11:17:18.671" v="1496" actId="1076"/>
          <ac:picMkLst>
            <pc:docMk/>
            <pc:sldMk cId="1099123982" sldId="343"/>
            <ac:picMk id="10" creationId="{F8F2F130-8CCC-4142-4F78-13CF8820E6DC}"/>
          </ac:picMkLst>
        </pc:picChg>
        <pc:picChg chg="add mod">
          <ac:chgData name="Teuku Raja Irfan Radarma" userId="cf428174-95ba-4576-8554-3a3b8ffa52b7" providerId="ADAL" clId="{ED80ED45-7832-41A6-8C12-06C981B2429F}" dt="2023-12-17T11:17:17.400" v="1495" actId="1076"/>
          <ac:picMkLst>
            <pc:docMk/>
            <pc:sldMk cId="1099123982" sldId="343"/>
            <ac:picMk id="11" creationId="{4FB228A5-FC9B-DF2D-2612-3B11DAB5F170}"/>
          </ac:picMkLst>
        </pc:picChg>
      </pc:sldChg>
      <pc:sldChg chg="modSp new mod">
        <pc:chgData name="Teuku Raja Irfan Radarma" userId="cf428174-95ba-4576-8554-3a3b8ffa52b7" providerId="ADAL" clId="{ED80ED45-7832-41A6-8C12-06C981B2429F}" dt="2023-12-17T11:38:11.935" v="2425" actId="20577"/>
        <pc:sldMkLst>
          <pc:docMk/>
          <pc:sldMk cId="1189270494" sldId="344"/>
        </pc:sldMkLst>
        <pc:spChg chg="mod">
          <ac:chgData name="Teuku Raja Irfan Radarma" userId="cf428174-95ba-4576-8554-3a3b8ffa52b7" providerId="ADAL" clId="{ED80ED45-7832-41A6-8C12-06C981B2429F}" dt="2023-12-17T11:18:09.707" v="1522" actId="20577"/>
          <ac:spMkLst>
            <pc:docMk/>
            <pc:sldMk cId="1189270494" sldId="344"/>
            <ac:spMk id="2" creationId="{AB176612-2CEE-1379-C26E-3949063CB7E1}"/>
          </ac:spMkLst>
        </pc:spChg>
        <pc:spChg chg="mod">
          <ac:chgData name="Teuku Raja Irfan Radarma" userId="cf428174-95ba-4576-8554-3a3b8ffa52b7" providerId="ADAL" clId="{ED80ED45-7832-41A6-8C12-06C981B2429F}" dt="2023-12-17T11:38:11.935" v="2425" actId="20577"/>
          <ac:spMkLst>
            <pc:docMk/>
            <pc:sldMk cId="1189270494" sldId="344"/>
            <ac:spMk id="3" creationId="{81A50890-DD60-FD1F-F05D-F8803BD40A35}"/>
          </ac:spMkLst>
        </pc:spChg>
      </pc:sldChg>
      <pc:sldChg chg="modSp add mod ord">
        <pc:chgData name="Teuku Raja Irfan Radarma" userId="cf428174-95ba-4576-8554-3a3b8ffa52b7" providerId="ADAL" clId="{ED80ED45-7832-41A6-8C12-06C981B2429F}" dt="2023-12-17T11:28:00.241" v="2239" actId="404"/>
        <pc:sldMkLst>
          <pc:docMk/>
          <pc:sldMk cId="64842111" sldId="345"/>
        </pc:sldMkLst>
        <pc:spChg chg="mod">
          <ac:chgData name="Teuku Raja Irfan Radarma" userId="cf428174-95ba-4576-8554-3a3b8ffa52b7" providerId="ADAL" clId="{ED80ED45-7832-41A6-8C12-06C981B2429F}" dt="2023-12-17T11:22:01.247" v="1650" actId="20577"/>
          <ac:spMkLst>
            <pc:docMk/>
            <pc:sldMk cId="64842111" sldId="345"/>
            <ac:spMk id="2" creationId="{00A4A8E2-266E-8C24-DFD2-E03504FE6625}"/>
          </ac:spMkLst>
        </pc:spChg>
        <pc:spChg chg="mod">
          <ac:chgData name="Teuku Raja Irfan Radarma" userId="cf428174-95ba-4576-8554-3a3b8ffa52b7" providerId="ADAL" clId="{ED80ED45-7832-41A6-8C12-06C981B2429F}" dt="2023-12-17T11:28:00.241" v="2239" actId="404"/>
          <ac:spMkLst>
            <pc:docMk/>
            <pc:sldMk cId="64842111" sldId="345"/>
            <ac:spMk id="3" creationId="{63955270-1CEC-59B7-A8C1-BB038093005F}"/>
          </ac:spMkLst>
        </pc:spChg>
      </pc:sldChg>
      <pc:sldChg chg="addSp delSp modSp new mod modAnim">
        <pc:chgData name="Teuku Raja Irfan Radarma" userId="cf428174-95ba-4576-8554-3a3b8ffa52b7" providerId="ADAL" clId="{ED80ED45-7832-41A6-8C12-06C981B2429F}" dt="2023-12-17T11:19:49.004" v="1613"/>
        <pc:sldMkLst>
          <pc:docMk/>
          <pc:sldMk cId="143207295" sldId="346"/>
        </pc:sldMkLst>
        <pc:spChg chg="del">
          <ac:chgData name="Teuku Raja Irfan Radarma" userId="cf428174-95ba-4576-8554-3a3b8ffa52b7" providerId="ADAL" clId="{ED80ED45-7832-41A6-8C12-06C981B2429F}" dt="2023-12-17T11:19:48.628" v="1612" actId="478"/>
          <ac:spMkLst>
            <pc:docMk/>
            <pc:sldMk cId="143207295" sldId="346"/>
            <ac:spMk id="2" creationId="{AF0F6124-29A7-C5DB-0109-B41CC9BE2EF0}"/>
          </ac:spMkLst>
        </pc:spChg>
        <pc:spChg chg="del">
          <ac:chgData name="Teuku Raja Irfan Radarma" userId="cf428174-95ba-4576-8554-3a3b8ffa52b7" providerId="ADAL" clId="{ED80ED45-7832-41A6-8C12-06C981B2429F}" dt="2023-12-17T11:19:48.628" v="1612" actId="478"/>
          <ac:spMkLst>
            <pc:docMk/>
            <pc:sldMk cId="143207295" sldId="346"/>
            <ac:spMk id="3" creationId="{1DED7BA9-7C4C-1D05-F1BE-B0771A718D68}"/>
          </ac:spMkLst>
        </pc:spChg>
        <pc:spChg chg="add mod">
          <ac:chgData name="Teuku Raja Irfan Radarma" userId="cf428174-95ba-4576-8554-3a3b8ffa52b7" providerId="ADAL" clId="{ED80ED45-7832-41A6-8C12-06C981B2429F}" dt="2023-12-17T11:19:49.004" v="1613"/>
          <ac:spMkLst>
            <pc:docMk/>
            <pc:sldMk cId="143207295" sldId="346"/>
            <ac:spMk id="5" creationId="{1A767850-B58A-7094-C391-F0AA5B70825A}"/>
          </ac:spMkLst>
        </pc:spChg>
        <pc:spChg chg="add mod">
          <ac:chgData name="Teuku Raja Irfan Radarma" userId="cf428174-95ba-4576-8554-3a3b8ffa52b7" providerId="ADAL" clId="{ED80ED45-7832-41A6-8C12-06C981B2429F}" dt="2023-12-17T11:19:49.004" v="1613"/>
          <ac:spMkLst>
            <pc:docMk/>
            <pc:sldMk cId="143207295" sldId="346"/>
            <ac:spMk id="8" creationId="{09C00151-4D34-4734-D007-13EE7E1BD4DB}"/>
          </ac:spMkLst>
        </pc:spChg>
        <pc:picChg chg="add mod">
          <ac:chgData name="Teuku Raja Irfan Radarma" userId="cf428174-95ba-4576-8554-3a3b8ffa52b7" providerId="ADAL" clId="{ED80ED45-7832-41A6-8C12-06C981B2429F}" dt="2023-12-17T11:19:49.004" v="1613"/>
          <ac:picMkLst>
            <pc:docMk/>
            <pc:sldMk cId="143207295" sldId="346"/>
            <ac:picMk id="6" creationId="{754E0CE0-06E2-CD77-00C8-C666753A2FC6}"/>
          </ac:picMkLst>
        </pc:picChg>
        <pc:picChg chg="add mod">
          <ac:chgData name="Teuku Raja Irfan Radarma" userId="cf428174-95ba-4576-8554-3a3b8ffa52b7" providerId="ADAL" clId="{ED80ED45-7832-41A6-8C12-06C981B2429F}" dt="2023-12-17T11:19:49.004" v="1613"/>
          <ac:picMkLst>
            <pc:docMk/>
            <pc:sldMk cId="143207295" sldId="346"/>
            <ac:picMk id="7" creationId="{3F5B8D35-1319-A1CB-81D3-43DC862AB64A}"/>
          </ac:picMkLst>
        </pc:picChg>
      </pc:sldChg>
      <pc:sldChg chg="addSp delSp modSp new mod modAnim">
        <pc:chgData name="Teuku Raja Irfan Radarma" userId="cf428174-95ba-4576-8554-3a3b8ffa52b7" providerId="ADAL" clId="{ED80ED45-7832-41A6-8C12-06C981B2429F}" dt="2023-12-17T11:20:18.720" v="1621"/>
        <pc:sldMkLst>
          <pc:docMk/>
          <pc:sldMk cId="1089005934" sldId="347"/>
        </pc:sldMkLst>
        <pc:spChg chg="del">
          <ac:chgData name="Teuku Raja Irfan Radarma" userId="cf428174-95ba-4576-8554-3a3b8ffa52b7" providerId="ADAL" clId="{ED80ED45-7832-41A6-8C12-06C981B2429F}" dt="2023-12-17T11:20:18.453" v="1620" actId="478"/>
          <ac:spMkLst>
            <pc:docMk/>
            <pc:sldMk cId="1089005934" sldId="347"/>
            <ac:spMk id="2" creationId="{156CE366-ED2B-0B9C-02A5-B150408E5805}"/>
          </ac:spMkLst>
        </pc:spChg>
        <pc:spChg chg="del">
          <ac:chgData name="Teuku Raja Irfan Radarma" userId="cf428174-95ba-4576-8554-3a3b8ffa52b7" providerId="ADAL" clId="{ED80ED45-7832-41A6-8C12-06C981B2429F}" dt="2023-12-17T11:20:18.453" v="1620" actId="478"/>
          <ac:spMkLst>
            <pc:docMk/>
            <pc:sldMk cId="1089005934" sldId="347"/>
            <ac:spMk id="3" creationId="{EC3D50E2-A7F4-05DB-DCFE-AD61D200A054}"/>
          </ac:spMkLst>
        </pc:spChg>
        <pc:spChg chg="add mod">
          <ac:chgData name="Teuku Raja Irfan Radarma" userId="cf428174-95ba-4576-8554-3a3b8ffa52b7" providerId="ADAL" clId="{ED80ED45-7832-41A6-8C12-06C981B2429F}" dt="2023-12-17T11:20:18.720" v="1621"/>
          <ac:spMkLst>
            <pc:docMk/>
            <pc:sldMk cId="1089005934" sldId="347"/>
            <ac:spMk id="5" creationId="{AB6670AD-42FC-045C-AA7D-C3FB05C5F9E3}"/>
          </ac:spMkLst>
        </pc:spChg>
        <pc:spChg chg="add mod">
          <ac:chgData name="Teuku Raja Irfan Radarma" userId="cf428174-95ba-4576-8554-3a3b8ffa52b7" providerId="ADAL" clId="{ED80ED45-7832-41A6-8C12-06C981B2429F}" dt="2023-12-17T11:20:18.720" v="1621"/>
          <ac:spMkLst>
            <pc:docMk/>
            <pc:sldMk cId="1089005934" sldId="347"/>
            <ac:spMk id="7" creationId="{B04747D9-93F7-5D36-810C-4F8D94F15801}"/>
          </ac:spMkLst>
        </pc:spChg>
        <pc:picChg chg="add mod">
          <ac:chgData name="Teuku Raja Irfan Radarma" userId="cf428174-95ba-4576-8554-3a3b8ffa52b7" providerId="ADAL" clId="{ED80ED45-7832-41A6-8C12-06C981B2429F}" dt="2023-12-17T11:20:18.720" v="1621"/>
          <ac:picMkLst>
            <pc:docMk/>
            <pc:sldMk cId="1089005934" sldId="347"/>
            <ac:picMk id="6" creationId="{CEC8ABF5-D71A-AD46-90C3-BE2ACE9F9937}"/>
          </ac:picMkLst>
        </pc:picChg>
        <pc:picChg chg="add mod">
          <ac:chgData name="Teuku Raja Irfan Radarma" userId="cf428174-95ba-4576-8554-3a3b8ffa52b7" providerId="ADAL" clId="{ED80ED45-7832-41A6-8C12-06C981B2429F}" dt="2023-12-17T11:20:18.720" v="1621"/>
          <ac:picMkLst>
            <pc:docMk/>
            <pc:sldMk cId="1089005934" sldId="347"/>
            <ac:picMk id="8" creationId="{68CC01C7-CA47-CEC3-74FC-14158C03EEFB}"/>
          </ac:picMkLst>
        </pc:picChg>
      </pc:sldChg>
      <pc:sldChg chg="addSp delSp modSp new mod ord modAnim">
        <pc:chgData name="Teuku Raja Irfan Radarma" userId="cf428174-95ba-4576-8554-3a3b8ffa52b7" providerId="ADAL" clId="{ED80ED45-7832-41A6-8C12-06C981B2429F}" dt="2023-12-17T11:20:07.158" v="1619"/>
        <pc:sldMkLst>
          <pc:docMk/>
          <pc:sldMk cId="2771805851" sldId="348"/>
        </pc:sldMkLst>
        <pc:spChg chg="del">
          <ac:chgData name="Teuku Raja Irfan Radarma" userId="cf428174-95ba-4576-8554-3a3b8ffa52b7" providerId="ADAL" clId="{ED80ED45-7832-41A6-8C12-06C981B2429F}" dt="2023-12-17T11:20:03.486" v="1616" actId="478"/>
          <ac:spMkLst>
            <pc:docMk/>
            <pc:sldMk cId="2771805851" sldId="348"/>
            <ac:spMk id="2" creationId="{03ADA02C-0D7C-E748-B1DD-0D4B2297ECE5}"/>
          </ac:spMkLst>
        </pc:spChg>
        <pc:spChg chg="del">
          <ac:chgData name="Teuku Raja Irfan Radarma" userId="cf428174-95ba-4576-8554-3a3b8ffa52b7" providerId="ADAL" clId="{ED80ED45-7832-41A6-8C12-06C981B2429F}" dt="2023-12-17T11:20:03.486" v="1616" actId="478"/>
          <ac:spMkLst>
            <pc:docMk/>
            <pc:sldMk cId="2771805851" sldId="348"/>
            <ac:spMk id="3" creationId="{40EC6A78-44C4-5E81-CF0B-BC39B56B5B7D}"/>
          </ac:spMkLst>
        </pc:spChg>
        <pc:spChg chg="add mod">
          <ac:chgData name="Teuku Raja Irfan Radarma" userId="cf428174-95ba-4576-8554-3a3b8ffa52b7" providerId="ADAL" clId="{ED80ED45-7832-41A6-8C12-06C981B2429F}" dt="2023-12-17T11:20:03.878" v="1617"/>
          <ac:spMkLst>
            <pc:docMk/>
            <pc:sldMk cId="2771805851" sldId="348"/>
            <ac:spMk id="5" creationId="{365547EC-6DF3-7596-57B1-E8639AE776C6}"/>
          </ac:spMkLst>
        </pc:spChg>
        <pc:spChg chg="add mod">
          <ac:chgData name="Teuku Raja Irfan Radarma" userId="cf428174-95ba-4576-8554-3a3b8ffa52b7" providerId="ADAL" clId="{ED80ED45-7832-41A6-8C12-06C981B2429F}" dt="2023-12-17T11:20:03.878" v="1617"/>
          <ac:spMkLst>
            <pc:docMk/>
            <pc:sldMk cId="2771805851" sldId="348"/>
            <ac:spMk id="7" creationId="{39534BFC-E375-291E-B884-6AAE86A9B97D}"/>
          </ac:spMkLst>
        </pc:spChg>
        <pc:picChg chg="add mod">
          <ac:chgData name="Teuku Raja Irfan Radarma" userId="cf428174-95ba-4576-8554-3a3b8ffa52b7" providerId="ADAL" clId="{ED80ED45-7832-41A6-8C12-06C981B2429F}" dt="2023-12-17T11:20:03.878" v="1617"/>
          <ac:picMkLst>
            <pc:docMk/>
            <pc:sldMk cId="2771805851" sldId="348"/>
            <ac:picMk id="6" creationId="{93E313D2-F0F7-1449-F973-75A9602E7561}"/>
          </ac:picMkLst>
        </pc:picChg>
        <pc:picChg chg="add mod">
          <ac:chgData name="Teuku Raja Irfan Radarma" userId="cf428174-95ba-4576-8554-3a3b8ffa52b7" providerId="ADAL" clId="{ED80ED45-7832-41A6-8C12-06C981B2429F}" dt="2023-12-17T11:20:03.878" v="1617"/>
          <ac:picMkLst>
            <pc:docMk/>
            <pc:sldMk cId="2771805851" sldId="348"/>
            <ac:picMk id="8" creationId="{43CD5238-B987-5925-307D-761D3FB94176}"/>
          </ac:picMkLst>
        </pc:picChg>
      </pc:sldChg>
      <pc:sldChg chg="addSp delSp modSp new mod modAnim">
        <pc:chgData name="Teuku Raja Irfan Radarma" userId="cf428174-95ba-4576-8554-3a3b8ffa52b7" providerId="ADAL" clId="{ED80ED45-7832-41A6-8C12-06C981B2429F}" dt="2023-12-17T11:20:34.520" v="1626"/>
        <pc:sldMkLst>
          <pc:docMk/>
          <pc:sldMk cId="3794038336" sldId="349"/>
        </pc:sldMkLst>
        <pc:spChg chg="del">
          <ac:chgData name="Teuku Raja Irfan Radarma" userId="cf428174-95ba-4576-8554-3a3b8ffa52b7" providerId="ADAL" clId="{ED80ED45-7832-41A6-8C12-06C981B2429F}" dt="2023-12-17T11:20:28.463" v="1623" actId="478"/>
          <ac:spMkLst>
            <pc:docMk/>
            <pc:sldMk cId="3794038336" sldId="349"/>
            <ac:spMk id="2" creationId="{BFB8458C-D0C8-5956-F628-831629DCC58F}"/>
          </ac:spMkLst>
        </pc:spChg>
        <pc:spChg chg="del">
          <ac:chgData name="Teuku Raja Irfan Radarma" userId="cf428174-95ba-4576-8554-3a3b8ffa52b7" providerId="ADAL" clId="{ED80ED45-7832-41A6-8C12-06C981B2429F}" dt="2023-12-17T11:20:28.463" v="1623" actId="478"/>
          <ac:spMkLst>
            <pc:docMk/>
            <pc:sldMk cId="3794038336" sldId="349"/>
            <ac:spMk id="3" creationId="{4B811839-F575-387D-4945-C281A2985CD2}"/>
          </ac:spMkLst>
        </pc:spChg>
        <pc:spChg chg="add del mod">
          <ac:chgData name="Teuku Raja Irfan Radarma" userId="cf428174-95ba-4576-8554-3a3b8ffa52b7" providerId="ADAL" clId="{ED80ED45-7832-41A6-8C12-06C981B2429F}" dt="2023-12-17T11:20:31.758" v="1625"/>
          <ac:spMkLst>
            <pc:docMk/>
            <pc:sldMk cId="3794038336" sldId="349"/>
            <ac:spMk id="7" creationId="{BFB36E42-36FE-26AB-F30A-9BA1AA30EDA7}"/>
          </ac:spMkLst>
        </pc:spChg>
        <pc:spChg chg="add mod">
          <ac:chgData name="Teuku Raja Irfan Radarma" userId="cf428174-95ba-4576-8554-3a3b8ffa52b7" providerId="ADAL" clId="{ED80ED45-7832-41A6-8C12-06C981B2429F}" dt="2023-12-17T11:20:34.520" v="1626"/>
          <ac:spMkLst>
            <pc:docMk/>
            <pc:sldMk cId="3794038336" sldId="349"/>
            <ac:spMk id="9" creationId="{560F7F2F-F585-6055-758C-14465127704C}"/>
          </ac:spMkLst>
        </pc:spChg>
        <pc:spChg chg="add mod">
          <ac:chgData name="Teuku Raja Irfan Radarma" userId="cf428174-95ba-4576-8554-3a3b8ffa52b7" providerId="ADAL" clId="{ED80ED45-7832-41A6-8C12-06C981B2429F}" dt="2023-12-17T11:20:34.520" v="1626"/>
          <ac:spMkLst>
            <pc:docMk/>
            <pc:sldMk cId="3794038336" sldId="349"/>
            <ac:spMk id="12" creationId="{FAE9E651-0387-C1B0-6D17-FDC38EF4A296}"/>
          </ac:spMkLst>
        </pc:spChg>
        <pc:picChg chg="add del mod">
          <ac:chgData name="Teuku Raja Irfan Radarma" userId="cf428174-95ba-4576-8554-3a3b8ffa52b7" providerId="ADAL" clId="{ED80ED45-7832-41A6-8C12-06C981B2429F}" dt="2023-12-17T11:20:31.758" v="1625"/>
          <ac:picMkLst>
            <pc:docMk/>
            <pc:sldMk cId="3794038336" sldId="349"/>
            <ac:picMk id="5" creationId="{2B604E4B-0F2D-F271-DD42-04728ED3B68A}"/>
          </ac:picMkLst>
        </pc:picChg>
        <pc:picChg chg="add del mod">
          <ac:chgData name="Teuku Raja Irfan Radarma" userId="cf428174-95ba-4576-8554-3a3b8ffa52b7" providerId="ADAL" clId="{ED80ED45-7832-41A6-8C12-06C981B2429F}" dt="2023-12-17T11:20:31.758" v="1625"/>
          <ac:picMkLst>
            <pc:docMk/>
            <pc:sldMk cId="3794038336" sldId="349"/>
            <ac:picMk id="6" creationId="{BAC1171D-9A3A-5866-1FFA-B65484DA5225}"/>
          </ac:picMkLst>
        </pc:picChg>
        <pc:picChg chg="add del mod">
          <ac:chgData name="Teuku Raja Irfan Radarma" userId="cf428174-95ba-4576-8554-3a3b8ffa52b7" providerId="ADAL" clId="{ED80ED45-7832-41A6-8C12-06C981B2429F}" dt="2023-12-17T11:20:31.758" v="1625"/>
          <ac:picMkLst>
            <pc:docMk/>
            <pc:sldMk cId="3794038336" sldId="349"/>
            <ac:picMk id="8" creationId="{0F9DCF36-BD23-1A1D-D042-1D9C28D6C8D4}"/>
          </ac:picMkLst>
        </pc:picChg>
        <pc:picChg chg="add mod">
          <ac:chgData name="Teuku Raja Irfan Radarma" userId="cf428174-95ba-4576-8554-3a3b8ffa52b7" providerId="ADAL" clId="{ED80ED45-7832-41A6-8C12-06C981B2429F}" dt="2023-12-17T11:20:34.520" v="1626"/>
          <ac:picMkLst>
            <pc:docMk/>
            <pc:sldMk cId="3794038336" sldId="349"/>
            <ac:picMk id="10" creationId="{D613A0E3-C990-92F8-77D8-E3FF1AC8E33B}"/>
          </ac:picMkLst>
        </pc:picChg>
        <pc:picChg chg="add mod">
          <ac:chgData name="Teuku Raja Irfan Radarma" userId="cf428174-95ba-4576-8554-3a3b8ffa52b7" providerId="ADAL" clId="{ED80ED45-7832-41A6-8C12-06C981B2429F}" dt="2023-12-17T11:20:34.520" v="1626"/>
          <ac:picMkLst>
            <pc:docMk/>
            <pc:sldMk cId="3794038336" sldId="349"/>
            <ac:picMk id="11" creationId="{61FBFD1F-BA43-D2FB-BA2B-3584E54B0918}"/>
          </ac:picMkLst>
        </pc:picChg>
        <pc:picChg chg="add mod">
          <ac:chgData name="Teuku Raja Irfan Radarma" userId="cf428174-95ba-4576-8554-3a3b8ffa52b7" providerId="ADAL" clId="{ED80ED45-7832-41A6-8C12-06C981B2429F}" dt="2023-12-17T11:20:34.520" v="1626"/>
          <ac:picMkLst>
            <pc:docMk/>
            <pc:sldMk cId="3794038336" sldId="349"/>
            <ac:picMk id="13" creationId="{C519C6EF-44D5-9353-7E8B-8345D15DF306}"/>
          </ac:picMkLst>
        </pc:picChg>
      </pc:sldChg>
      <pc:sldChg chg="new del">
        <pc:chgData name="Teuku Raja Irfan Radarma" userId="cf428174-95ba-4576-8554-3a3b8ffa52b7" providerId="ADAL" clId="{ED80ED45-7832-41A6-8C12-06C981B2429F}" dt="2023-12-17T11:21:41.039" v="1630" actId="47"/>
        <pc:sldMkLst>
          <pc:docMk/>
          <pc:sldMk cId="530578171" sldId="350"/>
        </pc:sldMkLst>
      </pc:sldChg>
      <pc:sldChg chg="new del">
        <pc:chgData name="Teuku Raja Irfan Radarma" userId="cf428174-95ba-4576-8554-3a3b8ffa52b7" providerId="ADAL" clId="{ED80ED45-7832-41A6-8C12-06C981B2429F}" dt="2023-12-17T11:21:16.063" v="1628" actId="47"/>
        <pc:sldMkLst>
          <pc:docMk/>
          <pc:sldMk cId="3028620645" sldId="350"/>
        </pc:sldMkLst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3484215013" sldId="350"/>
        </pc:sldMkLst>
        <pc:spChg chg="mod">
          <ac:chgData name="Teuku Raja Irfan Radarma" userId="cf428174-95ba-4576-8554-3a3b8ffa52b7" providerId="ADAL" clId="{ED80ED45-7832-41A6-8C12-06C981B2429F}" dt="2023-12-17T11:30:33.732" v="2303" actId="20577"/>
          <ac:spMkLst>
            <pc:docMk/>
            <pc:sldMk cId="3484215013" sldId="350"/>
            <ac:spMk id="2" creationId="{83E90EF9-A874-D9BF-D0AB-55CE4F8D0853}"/>
          </ac:spMkLst>
        </pc:spChg>
        <pc:spChg chg="del">
          <ac:chgData name="Teuku Raja Irfan Radarma" userId="cf428174-95ba-4576-8554-3a3b8ffa52b7" providerId="ADAL" clId="{ED80ED45-7832-41A6-8C12-06C981B2429F}" dt="2023-12-17T11:28:50.471" v="2270" actId="478"/>
          <ac:spMkLst>
            <pc:docMk/>
            <pc:sldMk cId="3484215013" sldId="350"/>
            <ac:spMk id="4" creationId="{F1AC0C3E-6F62-C4F8-0CA5-93F03AB1611C}"/>
          </ac:spMkLst>
        </pc:spChg>
        <pc:spChg chg="add mod">
          <ac:chgData name="Teuku Raja Irfan Radarma" userId="cf428174-95ba-4576-8554-3a3b8ffa52b7" providerId="ADAL" clId="{ED80ED45-7832-41A6-8C12-06C981B2429F}" dt="2023-12-17T11:30:47.614" v="2306" actId="1076"/>
          <ac:spMkLst>
            <pc:docMk/>
            <pc:sldMk cId="3484215013" sldId="350"/>
            <ac:spMk id="7" creationId="{1484E351-AE51-0776-43B1-6B543D535071}"/>
          </ac:spMkLst>
        </pc:spChg>
        <pc:picChg chg="add mod">
          <ac:chgData name="Teuku Raja Irfan Radarma" userId="cf428174-95ba-4576-8554-3a3b8ffa52b7" providerId="ADAL" clId="{ED80ED45-7832-41A6-8C12-06C981B2429F}" dt="2023-12-17T11:28:54.063" v="2271"/>
          <ac:picMkLst>
            <pc:docMk/>
            <pc:sldMk cId="3484215013" sldId="350"/>
            <ac:picMk id="5" creationId="{CC1D17F3-51A9-7082-9411-FC4EE719FE58}"/>
          </ac:picMkLst>
        </pc:pic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555367208" sldId="351"/>
        </pc:sldMkLst>
        <pc:spChg chg="mod">
          <ac:chgData name="Teuku Raja Irfan Radarma" userId="cf428174-95ba-4576-8554-3a3b8ffa52b7" providerId="ADAL" clId="{ED80ED45-7832-41A6-8C12-06C981B2429F}" dt="2023-12-17T11:31:22.134" v="2332" actId="14100"/>
          <ac:spMkLst>
            <pc:docMk/>
            <pc:sldMk cId="555367208" sldId="351"/>
            <ac:spMk id="2" creationId="{FF3B23B5-3AF3-E892-6951-930183A4BB24}"/>
          </ac:spMkLst>
        </pc:spChg>
        <pc:spChg chg="del">
          <ac:chgData name="Teuku Raja Irfan Radarma" userId="cf428174-95ba-4576-8554-3a3b8ffa52b7" providerId="ADAL" clId="{ED80ED45-7832-41A6-8C12-06C981B2429F}" dt="2023-12-17T11:31:14.961" v="2329" actId="478"/>
          <ac:spMkLst>
            <pc:docMk/>
            <pc:sldMk cId="555367208" sldId="351"/>
            <ac:spMk id="3" creationId="{4C2A28F2-794B-F9CC-3F4F-77E6B3676143}"/>
          </ac:spMkLst>
        </pc:spChg>
        <pc:spChg chg="add mod">
          <ac:chgData name="Teuku Raja Irfan Radarma" userId="cf428174-95ba-4576-8554-3a3b8ffa52b7" providerId="ADAL" clId="{ED80ED45-7832-41A6-8C12-06C981B2429F}" dt="2023-12-17T11:31:17.838" v="2331" actId="1076"/>
          <ac:spMkLst>
            <pc:docMk/>
            <pc:sldMk cId="555367208" sldId="351"/>
            <ac:spMk id="5" creationId="{AC54C949-8ED8-0744-7552-54331E2AAB45}"/>
          </ac:spMkLst>
        </pc:spChg>
        <pc:picChg chg="add mod">
          <ac:chgData name="Teuku Raja Irfan Radarma" userId="cf428174-95ba-4576-8554-3a3b8ffa52b7" providerId="ADAL" clId="{ED80ED45-7832-41A6-8C12-06C981B2429F}" dt="2023-12-17T11:31:17.838" v="2331" actId="1076"/>
          <ac:picMkLst>
            <pc:docMk/>
            <pc:sldMk cId="555367208" sldId="351"/>
            <ac:picMk id="6" creationId="{79AC7CEA-41B2-0CFA-77EA-A1EB3D2570EE}"/>
          </ac:picMkLst>
        </pc:picChg>
      </pc:sldChg>
      <pc:sldChg chg="addSp delSp new del mod">
        <pc:chgData name="Teuku Raja Irfan Radarma" userId="cf428174-95ba-4576-8554-3a3b8ffa52b7" providerId="ADAL" clId="{ED80ED45-7832-41A6-8C12-06C981B2429F}" dt="2023-12-17T11:31:00.446" v="2307" actId="47"/>
        <pc:sldMkLst>
          <pc:docMk/>
          <pc:sldMk cId="2475099104" sldId="351"/>
        </pc:sldMkLst>
        <pc:spChg chg="del">
          <ac:chgData name="Teuku Raja Irfan Radarma" userId="cf428174-95ba-4576-8554-3a3b8ffa52b7" providerId="ADAL" clId="{ED80ED45-7832-41A6-8C12-06C981B2429F}" dt="2023-12-17T11:29:33.765" v="2273" actId="478"/>
          <ac:spMkLst>
            <pc:docMk/>
            <pc:sldMk cId="2475099104" sldId="351"/>
            <ac:spMk id="2" creationId="{01B03735-3E28-79B9-5E6A-E24F63084676}"/>
          </ac:spMkLst>
        </pc:spChg>
        <pc:spChg chg="del">
          <ac:chgData name="Teuku Raja Irfan Radarma" userId="cf428174-95ba-4576-8554-3a3b8ffa52b7" providerId="ADAL" clId="{ED80ED45-7832-41A6-8C12-06C981B2429F}" dt="2023-12-17T11:29:33.765" v="2273" actId="478"/>
          <ac:spMkLst>
            <pc:docMk/>
            <pc:sldMk cId="2475099104" sldId="351"/>
            <ac:spMk id="3" creationId="{C02DBFEA-FFB1-3D57-4807-41F39C85F4D6}"/>
          </ac:spMkLst>
        </pc:spChg>
        <pc:picChg chg="add del">
          <ac:chgData name="Teuku Raja Irfan Radarma" userId="cf428174-95ba-4576-8554-3a3b8ffa52b7" providerId="ADAL" clId="{ED80ED45-7832-41A6-8C12-06C981B2429F}" dt="2023-12-17T11:30:12.978" v="2275"/>
          <ac:picMkLst>
            <pc:docMk/>
            <pc:sldMk cId="2475099104" sldId="351"/>
            <ac:picMk id="5" creationId="{9C8C6D2C-BEC7-C8C4-85E4-22E1E70A2496}"/>
          </ac:picMkLst>
        </pc:picChg>
      </pc:sldChg>
      <pc:sldChg chg="addSp delSp modSp add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3976052072" sldId="352"/>
        </pc:sldMkLst>
        <pc:spChg chg="add mod">
          <ac:chgData name="Teuku Raja Irfan Radarma" userId="cf428174-95ba-4576-8554-3a3b8ffa52b7" providerId="ADAL" clId="{ED80ED45-7832-41A6-8C12-06C981B2429F}" dt="2023-12-17T11:33:45.775" v="2337" actId="1076"/>
          <ac:spMkLst>
            <pc:docMk/>
            <pc:sldMk cId="3976052072" sldId="352"/>
            <ac:spMk id="3" creationId="{F82AD37F-8A77-A135-48EB-C3CCBF821BEC}"/>
          </ac:spMkLst>
        </pc:spChg>
        <pc:spChg chg="del">
          <ac:chgData name="Teuku Raja Irfan Radarma" userId="cf428174-95ba-4576-8554-3a3b8ffa52b7" providerId="ADAL" clId="{ED80ED45-7832-41A6-8C12-06C981B2429F}" dt="2023-12-17T11:33:31.620" v="2334" actId="478"/>
          <ac:spMkLst>
            <pc:docMk/>
            <pc:sldMk cId="3976052072" sldId="352"/>
            <ac:spMk id="5" creationId="{AC54C949-8ED8-0744-7552-54331E2AAB45}"/>
          </ac:spMkLst>
        </pc:spChg>
        <pc:picChg chg="del">
          <ac:chgData name="Teuku Raja Irfan Radarma" userId="cf428174-95ba-4576-8554-3a3b8ffa52b7" providerId="ADAL" clId="{ED80ED45-7832-41A6-8C12-06C981B2429F}" dt="2023-12-17T11:33:31.620" v="2334" actId="478"/>
          <ac:picMkLst>
            <pc:docMk/>
            <pc:sldMk cId="3976052072" sldId="352"/>
            <ac:picMk id="6" creationId="{79AC7CEA-41B2-0CFA-77EA-A1EB3D2570EE}"/>
          </ac:picMkLst>
        </pc:picChg>
        <pc:picChg chg="add mod">
          <ac:chgData name="Teuku Raja Irfan Radarma" userId="cf428174-95ba-4576-8554-3a3b8ffa52b7" providerId="ADAL" clId="{ED80ED45-7832-41A6-8C12-06C981B2429F}" dt="2023-12-17T11:33:45.775" v="2337" actId="1076"/>
          <ac:picMkLst>
            <pc:docMk/>
            <pc:sldMk cId="3976052072" sldId="352"/>
            <ac:picMk id="7" creationId="{625414BF-40E4-3E89-003A-1FFC17AC1FFF}"/>
          </ac:picMkLst>
        </pc:picChg>
      </pc:sldChg>
      <pc:sldChg chg="addSp delSp modSp add del mod">
        <pc:chgData name="Teuku Raja Irfan Radarma" userId="cf428174-95ba-4576-8554-3a3b8ffa52b7" providerId="ADAL" clId="{ED80ED45-7832-41A6-8C12-06C981B2429F}" dt="2023-12-18T07:24:48.956" v="4342" actId="47"/>
        <pc:sldMkLst>
          <pc:docMk/>
          <pc:sldMk cId="2525398970" sldId="353"/>
        </pc:sldMkLst>
        <pc:spChg chg="del">
          <ac:chgData name="Teuku Raja Irfan Radarma" userId="cf428174-95ba-4576-8554-3a3b8ffa52b7" providerId="ADAL" clId="{ED80ED45-7832-41A6-8C12-06C981B2429F}" dt="2023-12-17T11:33:57.492" v="2339" actId="478"/>
          <ac:spMkLst>
            <pc:docMk/>
            <pc:sldMk cId="2525398970" sldId="353"/>
            <ac:spMk id="3" creationId="{F82AD37F-8A77-A135-48EB-C3CCBF821BEC}"/>
          </ac:spMkLst>
        </pc:spChg>
        <pc:spChg chg="add del mod">
          <ac:chgData name="Teuku Raja Irfan Radarma" userId="cf428174-95ba-4576-8554-3a3b8ffa52b7" providerId="ADAL" clId="{ED80ED45-7832-41A6-8C12-06C981B2429F}" dt="2023-12-17T11:33:59.943" v="2341" actId="478"/>
          <ac:spMkLst>
            <pc:docMk/>
            <pc:sldMk cId="2525398970" sldId="353"/>
            <ac:spMk id="6" creationId="{4AB2CCF9-4919-4AEA-3181-C241ACBD3712}"/>
          </ac:spMkLst>
        </pc:spChg>
        <pc:spChg chg="add mod">
          <ac:chgData name="Teuku Raja Irfan Radarma" userId="cf428174-95ba-4576-8554-3a3b8ffa52b7" providerId="ADAL" clId="{ED80ED45-7832-41A6-8C12-06C981B2429F}" dt="2023-12-17T11:34:04.288" v="2342" actId="1076"/>
          <ac:spMkLst>
            <pc:docMk/>
            <pc:sldMk cId="2525398970" sldId="353"/>
            <ac:spMk id="8" creationId="{F88596AA-1540-7F4B-2EAA-72C83F2DA8EB}"/>
          </ac:spMkLst>
        </pc:spChg>
        <pc:picChg chg="del">
          <ac:chgData name="Teuku Raja Irfan Radarma" userId="cf428174-95ba-4576-8554-3a3b8ffa52b7" providerId="ADAL" clId="{ED80ED45-7832-41A6-8C12-06C981B2429F}" dt="2023-12-17T11:33:57.492" v="2339" actId="478"/>
          <ac:picMkLst>
            <pc:docMk/>
            <pc:sldMk cId="2525398970" sldId="353"/>
            <ac:picMk id="7" creationId="{625414BF-40E4-3E89-003A-1FFC17AC1FFF}"/>
          </ac:picMkLst>
        </pc:picChg>
        <pc:picChg chg="add mod">
          <ac:chgData name="Teuku Raja Irfan Radarma" userId="cf428174-95ba-4576-8554-3a3b8ffa52b7" providerId="ADAL" clId="{ED80ED45-7832-41A6-8C12-06C981B2429F}" dt="2023-12-17T11:34:04.288" v="2342" actId="1076"/>
          <ac:picMkLst>
            <pc:docMk/>
            <pc:sldMk cId="2525398970" sldId="353"/>
            <ac:picMk id="9" creationId="{C06BF559-0454-8692-0ED9-D52624B16743}"/>
          </ac:picMkLst>
        </pc:picChg>
      </pc:sldChg>
      <pc:sldChg chg="addSp delSp modSp new del mod">
        <pc:chgData name="Teuku Raja Irfan Radarma" userId="cf428174-95ba-4576-8554-3a3b8ffa52b7" providerId="ADAL" clId="{ED80ED45-7832-41A6-8C12-06C981B2429F}" dt="2023-12-17T11:35:44.036" v="2368" actId="47"/>
        <pc:sldMkLst>
          <pc:docMk/>
          <pc:sldMk cId="4100738271" sldId="354"/>
        </pc:sldMkLst>
        <pc:spChg chg="del">
          <ac:chgData name="Teuku Raja Irfan Radarma" userId="cf428174-95ba-4576-8554-3a3b8ffa52b7" providerId="ADAL" clId="{ED80ED45-7832-41A6-8C12-06C981B2429F}" dt="2023-12-17T11:34:32.256" v="2346" actId="478"/>
          <ac:spMkLst>
            <pc:docMk/>
            <pc:sldMk cId="4100738271" sldId="354"/>
            <ac:spMk id="2" creationId="{9C24B39C-E305-1438-15F8-7316088E7194}"/>
          </ac:spMkLst>
        </pc:spChg>
        <pc:spChg chg="del">
          <ac:chgData name="Teuku Raja Irfan Radarma" userId="cf428174-95ba-4576-8554-3a3b8ffa52b7" providerId="ADAL" clId="{ED80ED45-7832-41A6-8C12-06C981B2429F}" dt="2023-12-17T11:34:32.256" v="2346" actId="478"/>
          <ac:spMkLst>
            <pc:docMk/>
            <pc:sldMk cId="4100738271" sldId="354"/>
            <ac:spMk id="3" creationId="{2688260C-815D-FA10-7610-43FA5529FA41}"/>
          </ac:spMkLst>
        </pc:spChg>
        <pc:spChg chg="add del mod">
          <ac:chgData name="Teuku Raja Irfan Radarma" userId="cf428174-95ba-4576-8554-3a3b8ffa52b7" providerId="ADAL" clId="{ED80ED45-7832-41A6-8C12-06C981B2429F}" dt="2023-12-17T11:34:29.330" v="2345"/>
          <ac:spMkLst>
            <pc:docMk/>
            <pc:sldMk cId="4100738271" sldId="354"/>
            <ac:spMk id="5" creationId="{12F8E4C2-9A18-C225-536C-D51130BE0A1B}"/>
          </ac:spMkLst>
        </pc:spChg>
        <pc:spChg chg="add del mod">
          <ac:chgData name="Teuku Raja Irfan Radarma" userId="cf428174-95ba-4576-8554-3a3b8ffa52b7" providerId="ADAL" clId="{ED80ED45-7832-41A6-8C12-06C981B2429F}" dt="2023-12-17T11:35:14.014" v="2358" actId="478"/>
          <ac:spMkLst>
            <pc:docMk/>
            <pc:sldMk cId="4100738271" sldId="354"/>
            <ac:spMk id="7" creationId="{272AE59B-C382-F3C6-7F6C-13970985C4E9}"/>
          </ac:spMkLst>
        </pc:spChg>
        <pc:spChg chg="add del mod">
          <ac:chgData name="Teuku Raja Irfan Radarma" userId="cf428174-95ba-4576-8554-3a3b8ffa52b7" providerId="ADAL" clId="{ED80ED45-7832-41A6-8C12-06C981B2429F}" dt="2023-12-17T11:35:16.267" v="2360" actId="478"/>
          <ac:spMkLst>
            <pc:docMk/>
            <pc:sldMk cId="4100738271" sldId="354"/>
            <ac:spMk id="10" creationId="{4BD0FA55-870E-C261-1B3B-F3994566D1CD}"/>
          </ac:spMkLst>
        </pc:spChg>
        <pc:spChg chg="add mod">
          <ac:chgData name="Teuku Raja Irfan Radarma" userId="cf428174-95ba-4576-8554-3a3b8ffa52b7" providerId="ADAL" clId="{ED80ED45-7832-41A6-8C12-06C981B2429F}" dt="2023-12-17T11:35:14.327" v="2359"/>
          <ac:spMkLst>
            <pc:docMk/>
            <pc:sldMk cId="4100738271" sldId="354"/>
            <ac:spMk id="11" creationId="{9AEB2A0D-99D3-2E10-4060-738CE2B4C299}"/>
          </ac:spMkLst>
        </pc:spChg>
        <pc:picChg chg="add del mod">
          <ac:chgData name="Teuku Raja Irfan Radarma" userId="cf428174-95ba-4576-8554-3a3b8ffa52b7" providerId="ADAL" clId="{ED80ED45-7832-41A6-8C12-06C981B2429F}" dt="2023-12-17T11:34:29.330" v="2345"/>
          <ac:picMkLst>
            <pc:docMk/>
            <pc:sldMk cId="4100738271" sldId="354"/>
            <ac:picMk id="6" creationId="{9D12C3D0-06D2-1E04-F0AA-CFE05FAEE6EF}"/>
          </ac:picMkLst>
        </pc:picChg>
        <pc:picChg chg="add mod">
          <ac:chgData name="Teuku Raja Irfan Radarma" userId="cf428174-95ba-4576-8554-3a3b8ffa52b7" providerId="ADAL" clId="{ED80ED45-7832-41A6-8C12-06C981B2429F}" dt="2023-12-17T11:35:18.055" v="2361" actId="1076"/>
          <ac:picMkLst>
            <pc:docMk/>
            <pc:sldMk cId="4100738271" sldId="354"/>
            <ac:picMk id="8" creationId="{826FC728-8B24-739B-F65E-B8C407C89571}"/>
          </ac:picMkLst>
        </pc:picChg>
      </pc:sldChg>
      <pc:sldChg chg="addSp delSp modSp add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2887360934" sldId="355"/>
        </pc:sldMkLst>
        <pc:spChg chg="mod">
          <ac:chgData name="Teuku Raja Irfan Radarma" userId="cf428174-95ba-4576-8554-3a3b8ffa52b7" providerId="ADAL" clId="{ED80ED45-7832-41A6-8C12-06C981B2429F}" dt="2023-12-17T11:34:49.734" v="2352" actId="1076"/>
          <ac:spMkLst>
            <pc:docMk/>
            <pc:sldMk cId="2887360934" sldId="355"/>
            <ac:spMk id="7" creationId="{272AE59B-C382-F3C6-7F6C-13970985C4E9}"/>
          </ac:spMkLst>
        </pc:spChg>
        <pc:picChg chg="add mod">
          <ac:chgData name="Teuku Raja Irfan Radarma" userId="cf428174-95ba-4576-8554-3a3b8ffa52b7" providerId="ADAL" clId="{ED80ED45-7832-41A6-8C12-06C981B2429F}" dt="2023-12-17T11:35:02.985" v="2356" actId="208"/>
          <ac:picMkLst>
            <pc:docMk/>
            <pc:sldMk cId="2887360934" sldId="355"/>
            <ac:picMk id="2" creationId="{16698FE8-76BD-D6D4-6B3A-149BEC3608D3}"/>
          </ac:picMkLst>
        </pc:picChg>
        <pc:picChg chg="add mod">
          <ac:chgData name="Teuku Raja Irfan Radarma" userId="cf428174-95ba-4576-8554-3a3b8ffa52b7" providerId="ADAL" clId="{ED80ED45-7832-41A6-8C12-06C981B2429F}" dt="2023-12-17T11:35:02.985" v="2356" actId="208"/>
          <ac:picMkLst>
            <pc:docMk/>
            <pc:sldMk cId="2887360934" sldId="355"/>
            <ac:picMk id="3" creationId="{D646500A-24A1-A8DD-2F77-9F4DD6D4D07C}"/>
          </ac:picMkLst>
        </pc:picChg>
        <pc:picChg chg="add mod">
          <ac:chgData name="Teuku Raja Irfan Radarma" userId="cf428174-95ba-4576-8554-3a3b8ffa52b7" providerId="ADAL" clId="{ED80ED45-7832-41A6-8C12-06C981B2429F}" dt="2023-12-17T11:35:07.755" v="2357" actId="1076"/>
          <ac:picMkLst>
            <pc:docMk/>
            <pc:sldMk cId="2887360934" sldId="355"/>
            <ac:picMk id="5" creationId="{B48315E0-FFAF-9AA9-FFCB-2B88D2F85441}"/>
          </ac:picMkLst>
        </pc:picChg>
        <pc:picChg chg="add mod">
          <ac:chgData name="Teuku Raja Irfan Radarma" userId="cf428174-95ba-4576-8554-3a3b8ffa52b7" providerId="ADAL" clId="{ED80ED45-7832-41A6-8C12-06C981B2429F}" dt="2023-12-17T11:35:02.985" v="2356" actId="208"/>
          <ac:picMkLst>
            <pc:docMk/>
            <pc:sldMk cId="2887360934" sldId="355"/>
            <ac:picMk id="6" creationId="{3C427240-6E0B-6EB6-FC84-4ED7E9B26F39}"/>
          </ac:picMkLst>
        </pc:picChg>
        <pc:picChg chg="del">
          <ac:chgData name="Teuku Raja Irfan Radarma" userId="cf428174-95ba-4576-8554-3a3b8ffa52b7" providerId="ADAL" clId="{ED80ED45-7832-41A6-8C12-06C981B2429F}" dt="2023-12-17T11:34:42.732" v="2349" actId="478"/>
          <ac:picMkLst>
            <pc:docMk/>
            <pc:sldMk cId="2887360934" sldId="355"/>
            <ac:picMk id="8" creationId="{826FC728-8B24-739B-F65E-B8C407C89571}"/>
          </ac:picMkLst>
        </pc:pic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1238329730" sldId="356"/>
        </pc:sldMkLst>
        <pc:spChg chg="mod">
          <ac:chgData name="Teuku Raja Irfan Radarma" userId="cf428174-95ba-4576-8554-3a3b8ffa52b7" providerId="ADAL" clId="{ED80ED45-7832-41A6-8C12-06C981B2429F}" dt="2023-12-17T11:35:33.182" v="2364" actId="20577"/>
          <ac:spMkLst>
            <pc:docMk/>
            <pc:sldMk cId="1238329730" sldId="356"/>
            <ac:spMk id="2" creationId="{E3B4051A-470A-0286-4EF9-A9C313B01343}"/>
          </ac:spMkLst>
        </pc:spChg>
        <pc:spChg chg="del">
          <ac:chgData name="Teuku Raja Irfan Radarma" userId="cf428174-95ba-4576-8554-3a3b8ffa52b7" providerId="ADAL" clId="{ED80ED45-7832-41A6-8C12-06C981B2429F}" dt="2023-12-17T11:35:37.267" v="2365" actId="478"/>
          <ac:spMkLst>
            <pc:docMk/>
            <pc:sldMk cId="1238329730" sldId="356"/>
            <ac:spMk id="4" creationId="{98C4F82B-FFBD-5C17-52CF-A2AA8B42C5C8}"/>
          </ac:spMkLst>
        </pc:spChg>
        <pc:spChg chg="add mod">
          <ac:chgData name="Teuku Raja Irfan Radarma" userId="cf428174-95ba-4576-8554-3a3b8ffa52b7" providerId="ADAL" clId="{ED80ED45-7832-41A6-8C12-06C981B2429F}" dt="2023-12-17T11:35:54.381" v="2370" actId="1076"/>
          <ac:spMkLst>
            <pc:docMk/>
            <pc:sldMk cId="1238329730" sldId="356"/>
            <ac:spMk id="6" creationId="{3AEC4AD1-F813-6B55-728F-94088043C95A}"/>
          </ac:spMkLst>
        </pc:spChg>
        <pc:picChg chg="add mod">
          <ac:chgData name="Teuku Raja Irfan Radarma" userId="cf428174-95ba-4576-8554-3a3b8ffa52b7" providerId="ADAL" clId="{ED80ED45-7832-41A6-8C12-06C981B2429F}" dt="2023-12-17T11:35:42.663" v="2367" actId="1076"/>
          <ac:picMkLst>
            <pc:docMk/>
            <pc:sldMk cId="1238329730" sldId="356"/>
            <ac:picMk id="5" creationId="{E5244DAA-ED39-BF38-8DD1-7FBCF9988C5C}"/>
          </ac:picMkLst>
        </pc:picChg>
      </pc:sldChg>
      <pc:sldChg chg="modSp add mod ord">
        <pc:chgData name="Teuku Raja Irfan Radarma" userId="cf428174-95ba-4576-8554-3a3b8ffa52b7" providerId="ADAL" clId="{ED80ED45-7832-41A6-8C12-06C981B2429F}" dt="2023-12-17T11:42:56.253" v="3315" actId="20577"/>
        <pc:sldMkLst>
          <pc:docMk/>
          <pc:sldMk cId="851159741" sldId="357"/>
        </pc:sldMkLst>
        <pc:spChg chg="mod">
          <ac:chgData name="Teuku Raja Irfan Radarma" userId="cf428174-95ba-4576-8554-3a3b8ffa52b7" providerId="ADAL" clId="{ED80ED45-7832-41A6-8C12-06C981B2429F}" dt="2023-12-17T11:38:33.192" v="2448" actId="20577"/>
          <ac:spMkLst>
            <pc:docMk/>
            <pc:sldMk cId="851159741" sldId="357"/>
            <ac:spMk id="2" creationId="{00A4A8E2-266E-8C24-DFD2-E03504FE6625}"/>
          </ac:spMkLst>
        </pc:spChg>
        <pc:spChg chg="mod">
          <ac:chgData name="Teuku Raja Irfan Radarma" userId="cf428174-95ba-4576-8554-3a3b8ffa52b7" providerId="ADAL" clId="{ED80ED45-7832-41A6-8C12-06C981B2429F}" dt="2023-12-17T11:42:56.253" v="3315" actId="20577"/>
          <ac:spMkLst>
            <pc:docMk/>
            <pc:sldMk cId="851159741" sldId="357"/>
            <ac:spMk id="3" creationId="{63955270-1CEC-59B7-A8C1-BB038093005F}"/>
          </ac:spMkLst>
        </pc:sp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215769050" sldId="358"/>
        </pc:sldMkLst>
        <pc:spChg chg="mod">
          <ac:chgData name="Teuku Raja Irfan Radarma" userId="cf428174-95ba-4576-8554-3a3b8ffa52b7" providerId="ADAL" clId="{ED80ED45-7832-41A6-8C12-06C981B2429F}" dt="2023-12-17T11:43:37.623" v="3347" actId="20577"/>
          <ac:spMkLst>
            <pc:docMk/>
            <pc:sldMk cId="215769050" sldId="358"/>
            <ac:spMk id="2" creationId="{8E3A4817-AE5A-2B70-45FF-6A9CA8F737FF}"/>
          </ac:spMkLst>
        </pc:spChg>
        <pc:spChg chg="del">
          <ac:chgData name="Teuku Raja Irfan Radarma" userId="cf428174-95ba-4576-8554-3a3b8ffa52b7" providerId="ADAL" clId="{ED80ED45-7832-41A6-8C12-06C981B2429F}" dt="2023-12-17T11:43:42.739" v="3348" actId="478"/>
          <ac:spMkLst>
            <pc:docMk/>
            <pc:sldMk cId="215769050" sldId="358"/>
            <ac:spMk id="4" creationId="{10A345C9-709C-009E-532D-20996D0D44DA}"/>
          </ac:spMkLst>
        </pc:spChg>
        <pc:spChg chg="add mod">
          <ac:chgData name="Teuku Raja Irfan Radarma" userId="cf428174-95ba-4576-8554-3a3b8ffa52b7" providerId="ADAL" clId="{ED80ED45-7832-41A6-8C12-06C981B2429F}" dt="2023-12-17T11:43:53.895" v="3359" actId="1076"/>
          <ac:spMkLst>
            <pc:docMk/>
            <pc:sldMk cId="215769050" sldId="358"/>
            <ac:spMk id="6" creationId="{579F96D4-BC7F-1A97-F750-43B9FD684A3E}"/>
          </ac:spMkLst>
        </pc:spChg>
        <pc:picChg chg="add mod">
          <ac:chgData name="Teuku Raja Irfan Radarma" userId="cf428174-95ba-4576-8554-3a3b8ffa52b7" providerId="ADAL" clId="{ED80ED45-7832-41A6-8C12-06C981B2429F}" dt="2023-12-17T11:43:48.779" v="3351" actId="1076"/>
          <ac:picMkLst>
            <pc:docMk/>
            <pc:sldMk cId="215769050" sldId="358"/>
            <ac:picMk id="5" creationId="{0C2362FA-7623-B434-7850-A73A54ADA50D}"/>
          </ac:picMkLst>
        </pc:picChg>
      </pc:sldChg>
      <pc:sldChg chg="addSp delSp 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1476529496" sldId="359"/>
        </pc:sldMkLst>
        <pc:spChg chg="mod">
          <ac:chgData name="Teuku Raja Irfan Radarma" userId="cf428174-95ba-4576-8554-3a3b8ffa52b7" providerId="ADAL" clId="{ED80ED45-7832-41A6-8C12-06C981B2429F}" dt="2023-12-17T11:44:14.200" v="3383" actId="20577"/>
          <ac:spMkLst>
            <pc:docMk/>
            <pc:sldMk cId="1476529496" sldId="359"/>
            <ac:spMk id="2" creationId="{FDB7990A-AD29-CB19-8FC2-195AEE48D03A}"/>
          </ac:spMkLst>
        </pc:spChg>
        <pc:spChg chg="del">
          <ac:chgData name="Teuku Raja Irfan Radarma" userId="cf428174-95ba-4576-8554-3a3b8ffa52b7" providerId="ADAL" clId="{ED80ED45-7832-41A6-8C12-06C981B2429F}" dt="2023-12-17T11:44:26.766" v="3384" actId="478"/>
          <ac:spMkLst>
            <pc:docMk/>
            <pc:sldMk cId="1476529496" sldId="359"/>
            <ac:spMk id="3" creationId="{0EAAABB4-C565-EF22-BBF0-C38725BD04E9}"/>
          </ac:spMkLst>
        </pc:spChg>
        <pc:picChg chg="add mod">
          <ac:chgData name="Teuku Raja Irfan Radarma" userId="cf428174-95ba-4576-8554-3a3b8ffa52b7" providerId="ADAL" clId="{ED80ED45-7832-41A6-8C12-06C981B2429F}" dt="2023-12-17T11:45:00.262" v="3393" actId="1076"/>
          <ac:picMkLst>
            <pc:docMk/>
            <pc:sldMk cId="1476529496" sldId="359"/>
            <ac:picMk id="5" creationId="{F56CF1DD-BA56-80D6-D657-31EB54FFAACB}"/>
          </ac:picMkLst>
        </pc:picChg>
        <pc:picChg chg="add del mod">
          <ac:chgData name="Teuku Raja Irfan Radarma" userId="cf428174-95ba-4576-8554-3a3b8ffa52b7" providerId="ADAL" clId="{ED80ED45-7832-41A6-8C12-06C981B2429F}" dt="2023-12-17T11:44:55.649" v="3390" actId="478"/>
          <ac:picMkLst>
            <pc:docMk/>
            <pc:sldMk cId="1476529496" sldId="359"/>
            <ac:picMk id="6" creationId="{345EECC9-96FD-9C90-BB06-672CCFAD75C9}"/>
          </ac:picMkLst>
        </pc:picChg>
        <pc:picChg chg="add del mod">
          <ac:chgData name="Teuku Raja Irfan Radarma" userId="cf428174-95ba-4576-8554-3a3b8ffa52b7" providerId="ADAL" clId="{ED80ED45-7832-41A6-8C12-06C981B2429F}" dt="2023-12-17T11:44:56.078" v="3391" actId="478"/>
          <ac:picMkLst>
            <pc:docMk/>
            <pc:sldMk cId="1476529496" sldId="359"/>
            <ac:picMk id="7" creationId="{B22D4D89-9CFA-2F1A-921B-FB80F5AE4B49}"/>
          </ac:picMkLst>
        </pc:picChg>
      </pc:sldChg>
      <pc:sldChg chg="addSp delSp modSp add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1392405604" sldId="360"/>
        </pc:sldMkLst>
        <pc:spChg chg="add del mod">
          <ac:chgData name="Teuku Raja Irfan Radarma" userId="cf428174-95ba-4576-8554-3a3b8ffa52b7" providerId="ADAL" clId="{ED80ED45-7832-41A6-8C12-06C981B2429F}" dt="2023-12-17T11:45:03.777" v="3395" actId="478"/>
          <ac:spMkLst>
            <pc:docMk/>
            <pc:sldMk cId="1392405604" sldId="360"/>
            <ac:spMk id="8" creationId="{469F22EE-1BBC-A0EA-F5E4-64F811E4F14A}"/>
          </ac:spMkLst>
        </pc:spChg>
        <pc:picChg chg="del">
          <ac:chgData name="Teuku Raja Irfan Radarma" userId="cf428174-95ba-4576-8554-3a3b8ffa52b7" providerId="ADAL" clId="{ED80ED45-7832-41A6-8C12-06C981B2429F}" dt="2023-12-17T11:45:02.004" v="3394" actId="478"/>
          <ac:picMkLst>
            <pc:docMk/>
            <pc:sldMk cId="1392405604" sldId="360"/>
            <ac:picMk id="5" creationId="{F56CF1DD-BA56-80D6-D657-31EB54FFAACB}"/>
          </ac:picMkLst>
        </pc:picChg>
        <pc:picChg chg="mod">
          <ac:chgData name="Teuku Raja Irfan Radarma" userId="cf428174-95ba-4576-8554-3a3b8ffa52b7" providerId="ADAL" clId="{ED80ED45-7832-41A6-8C12-06C981B2429F}" dt="2023-12-17T11:45:08.719" v="3398" actId="14100"/>
          <ac:picMkLst>
            <pc:docMk/>
            <pc:sldMk cId="1392405604" sldId="360"/>
            <ac:picMk id="6" creationId="{345EECC9-96FD-9C90-BB06-672CCFAD75C9}"/>
          </ac:picMkLst>
        </pc:picChg>
        <pc:picChg chg="del">
          <ac:chgData name="Teuku Raja Irfan Radarma" userId="cf428174-95ba-4576-8554-3a3b8ffa52b7" providerId="ADAL" clId="{ED80ED45-7832-41A6-8C12-06C981B2429F}" dt="2023-12-17T11:45:04.357" v="3396" actId="478"/>
          <ac:picMkLst>
            <pc:docMk/>
            <pc:sldMk cId="1392405604" sldId="360"/>
            <ac:picMk id="7" creationId="{B22D4D89-9CFA-2F1A-921B-FB80F5AE4B49}"/>
          </ac:picMkLst>
        </pc:picChg>
      </pc:sldChg>
      <pc:sldChg chg="new del">
        <pc:chgData name="Teuku Raja Irfan Radarma" userId="cf428174-95ba-4576-8554-3a3b8ffa52b7" providerId="ADAL" clId="{ED80ED45-7832-41A6-8C12-06C981B2429F}" dt="2023-12-17T11:44:49.406" v="3387" actId="680"/>
        <pc:sldMkLst>
          <pc:docMk/>
          <pc:sldMk cId="1696360709" sldId="360"/>
        </pc:sldMkLst>
      </pc:sldChg>
      <pc:sldChg chg="addSp delSp modSp add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2479366652" sldId="361"/>
        </pc:sldMkLst>
        <pc:spChg chg="add del mod">
          <ac:chgData name="Teuku Raja Irfan Radarma" userId="cf428174-95ba-4576-8554-3a3b8ffa52b7" providerId="ADAL" clId="{ED80ED45-7832-41A6-8C12-06C981B2429F}" dt="2023-12-17T11:45:13.974" v="3400" actId="478"/>
          <ac:spMkLst>
            <pc:docMk/>
            <pc:sldMk cId="2479366652" sldId="361"/>
            <ac:spMk id="8" creationId="{17E4B4EE-1669-C226-9AB0-49B05B8CD30E}"/>
          </ac:spMkLst>
        </pc:spChg>
        <pc:picChg chg="del">
          <ac:chgData name="Teuku Raja Irfan Radarma" userId="cf428174-95ba-4576-8554-3a3b8ffa52b7" providerId="ADAL" clId="{ED80ED45-7832-41A6-8C12-06C981B2429F}" dt="2023-12-17T11:45:11.275" v="3399" actId="478"/>
          <ac:picMkLst>
            <pc:docMk/>
            <pc:sldMk cId="2479366652" sldId="361"/>
            <ac:picMk id="5" creationId="{F56CF1DD-BA56-80D6-D657-31EB54FFAACB}"/>
          </ac:picMkLst>
        </pc:picChg>
        <pc:picChg chg="del">
          <ac:chgData name="Teuku Raja Irfan Radarma" userId="cf428174-95ba-4576-8554-3a3b8ffa52b7" providerId="ADAL" clId="{ED80ED45-7832-41A6-8C12-06C981B2429F}" dt="2023-12-17T11:45:11.275" v="3399" actId="478"/>
          <ac:picMkLst>
            <pc:docMk/>
            <pc:sldMk cId="2479366652" sldId="361"/>
            <ac:picMk id="6" creationId="{345EECC9-96FD-9C90-BB06-672CCFAD75C9}"/>
          </ac:picMkLst>
        </pc:picChg>
        <pc:picChg chg="mod">
          <ac:chgData name="Teuku Raja Irfan Radarma" userId="cf428174-95ba-4576-8554-3a3b8ffa52b7" providerId="ADAL" clId="{ED80ED45-7832-41A6-8C12-06C981B2429F}" dt="2023-12-17T11:45:18.586" v="3402" actId="14100"/>
          <ac:picMkLst>
            <pc:docMk/>
            <pc:sldMk cId="2479366652" sldId="361"/>
            <ac:picMk id="7" creationId="{B22D4D89-9CFA-2F1A-921B-FB80F5AE4B49}"/>
          </ac:picMkLst>
        </pc:picChg>
      </pc:sldChg>
      <pc:sldChg chg="addSp delSp modSp new mod">
        <pc:chgData name="Teuku Raja Irfan Radarma" userId="cf428174-95ba-4576-8554-3a3b8ffa52b7" providerId="ADAL" clId="{ED80ED45-7832-41A6-8C12-06C981B2429F}" dt="2023-12-17T11:47:28.943" v="3537" actId="1076"/>
        <pc:sldMkLst>
          <pc:docMk/>
          <pc:sldMk cId="3891130875" sldId="362"/>
        </pc:sldMkLst>
        <pc:spChg chg="mod">
          <ac:chgData name="Teuku Raja Irfan Radarma" userId="cf428174-95ba-4576-8554-3a3b8ffa52b7" providerId="ADAL" clId="{ED80ED45-7832-41A6-8C12-06C981B2429F}" dt="2023-12-17T11:47:20.522" v="3534" actId="20577"/>
          <ac:spMkLst>
            <pc:docMk/>
            <pc:sldMk cId="3891130875" sldId="362"/>
            <ac:spMk id="2" creationId="{F4A1256A-276E-5626-8C2B-63D846187F9B}"/>
          </ac:spMkLst>
        </pc:spChg>
        <pc:spChg chg="del">
          <ac:chgData name="Teuku Raja Irfan Radarma" userId="cf428174-95ba-4576-8554-3a3b8ffa52b7" providerId="ADAL" clId="{ED80ED45-7832-41A6-8C12-06C981B2429F}" dt="2023-12-17T11:47:26.509" v="3535" actId="478"/>
          <ac:spMkLst>
            <pc:docMk/>
            <pc:sldMk cId="3891130875" sldId="362"/>
            <ac:spMk id="3" creationId="{000109FD-83C8-7849-E05B-A1114F8F4EA3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5" creationId="{23E6841F-596C-D577-3E48-F0DF942EF047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6" creationId="{B354E16D-87D9-112F-EC81-0F132A5FD9FC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7" creationId="{3C9202CE-9B27-FD85-A2BB-9A726698EFF9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11" creationId="{9388E197-E8C4-FCC7-509F-562666CA11B0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12" creationId="{BD7E1421-8503-8ECA-E480-B485CD79AB3E}"/>
          </ac:spMkLst>
        </pc:spChg>
        <pc:spChg chg="add mod">
          <ac:chgData name="Teuku Raja Irfan Radarma" userId="cf428174-95ba-4576-8554-3a3b8ffa52b7" providerId="ADAL" clId="{ED80ED45-7832-41A6-8C12-06C981B2429F}" dt="2023-12-17T11:47:28.943" v="3537" actId="1076"/>
          <ac:spMkLst>
            <pc:docMk/>
            <pc:sldMk cId="3891130875" sldId="362"/>
            <ac:spMk id="13" creationId="{8C2542F5-DE2E-4F4C-3A67-BA34D1492FDA}"/>
          </ac:spMkLst>
        </pc:spChg>
        <pc:picChg chg="add mod">
          <ac:chgData name="Teuku Raja Irfan Radarma" userId="cf428174-95ba-4576-8554-3a3b8ffa52b7" providerId="ADAL" clId="{ED80ED45-7832-41A6-8C12-06C981B2429F}" dt="2023-12-17T11:47:28.943" v="3537" actId="1076"/>
          <ac:picMkLst>
            <pc:docMk/>
            <pc:sldMk cId="3891130875" sldId="362"/>
            <ac:picMk id="8" creationId="{CCEB1728-3F50-0526-4B7B-497875DCEF94}"/>
          </ac:picMkLst>
        </pc:picChg>
        <pc:picChg chg="add mod">
          <ac:chgData name="Teuku Raja Irfan Radarma" userId="cf428174-95ba-4576-8554-3a3b8ffa52b7" providerId="ADAL" clId="{ED80ED45-7832-41A6-8C12-06C981B2429F}" dt="2023-12-17T11:47:28.943" v="3537" actId="1076"/>
          <ac:picMkLst>
            <pc:docMk/>
            <pc:sldMk cId="3891130875" sldId="362"/>
            <ac:picMk id="9" creationId="{64C2F549-2A30-D937-A73B-8F13B45941E7}"/>
          </ac:picMkLst>
        </pc:picChg>
        <pc:picChg chg="add mod">
          <ac:chgData name="Teuku Raja Irfan Radarma" userId="cf428174-95ba-4576-8554-3a3b8ffa52b7" providerId="ADAL" clId="{ED80ED45-7832-41A6-8C12-06C981B2429F}" dt="2023-12-17T11:47:28.943" v="3537" actId="1076"/>
          <ac:picMkLst>
            <pc:docMk/>
            <pc:sldMk cId="3891130875" sldId="362"/>
            <ac:picMk id="10" creationId="{8B517EDC-D2C3-B651-D2E5-A69CEB6426E3}"/>
          </ac:picMkLst>
        </pc:picChg>
      </pc:sldChg>
      <pc:sldChg chg="modSp new del mod">
        <pc:chgData name="Teuku Raja Irfan Radarma" userId="cf428174-95ba-4576-8554-3a3b8ffa52b7" providerId="ADAL" clId="{ED80ED45-7832-41A6-8C12-06C981B2429F}" dt="2023-12-18T07:24:42.262" v="4341" actId="47"/>
        <pc:sldMkLst>
          <pc:docMk/>
          <pc:sldMk cId="4290026624" sldId="363"/>
        </pc:sldMkLst>
        <pc:spChg chg="mod">
          <ac:chgData name="Teuku Raja Irfan Radarma" userId="cf428174-95ba-4576-8554-3a3b8ffa52b7" providerId="ADAL" clId="{ED80ED45-7832-41A6-8C12-06C981B2429F}" dt="2023-12-17T11:47:56.009" v="3552" actId="20577"/>
          <ac:spMkLst>
            <pc:docMk/>
            <pc:sldMk cId="4290026624" sldId="363"/>
            <ac:spMk id="2" creationId="{5FA51C3F-8A69-9974-9AE5-412F32E73890}"/>
          </ac:spMkLst>
        </pc:spChg>
      </pc:sldChg>
      <pc:sldChg chg="addSp delSp modSp new mod">
        <pc:chgData name="Teuku Raja Irfan Radarma" userId="cf428174-95ba-4576-8554-3a3b8ffa52b7" providerId="ADAL" clId="{ED80ED45-7832-41A6-8C12-06C981B2429F}" dt="2023-12-18T02:34:24.489" v="3954" actId="14100"/>
        <pc:sldMkLst>
          <pc:docMk/>
          <pc:sldMk cId="2093723178" sldId="364"/>
        </pc:sldMkLst>
        <pc:spChg chg="mod">
          <ac:chgData name="Teuku Raja Irfan Radarma" userId="cf428174-95ba-4576-8554-3a3b8ffa52b7" providerId="ADAL" clId="{ED80ED45-7832-41A6-8C12-06C981B2429F}" dt="2023-12-18T01:49:26.334" v="3620" actId="20577"/>
          <ac:spMkLst>
            <pc:docMk/>
            <pc:sldMk cId="2093723178" sldId="364"/>
            <ac:spMk id="2" creationId="{68713231-2F7C-A13B-E9B7-2EFB330D8F54}"/>
          </ac:spMkLst>
        </pc:spChg>
        <pc:spChg chg="del mod">
          <ac:chgData name="Teuku Raja Irfan Radarma" userId="cf428174-95ba-4576-8554-3a3b8ffa52b7" providerId="ADAL" clId="{ED80ED45-7832-41A6-8C12-06C981B2429F}" dt="2023-12-18T01:51:06.548" v="3638" actId="478"/>
          <ac:spMkLst>
            <pc:docMk/>
            <pc:sldMk cId="2093723178" sldId="364"/>
            <ac:spMk id="3" creationId="{0D7A6C2B-E126-3082-7628-F4FD14573D46}"/>
          </ac:spMkLst>
        </pc:spChg>
        <pc:graphicFrameChg chg="add mod modGraphic">
          <ac:chgData name="Teuku Raja Irfan Radarma" userId="cf428174-95ba-4576-8554-3a3b8ffa52b7" providerId="ADAL" clId="{ED80ED45-7832-41A6-8C12-06C981B2429F}" dt="2023-12-18T02:34:24.489" v="3954" actId="14100"/>
          <ac:graphicFrameMkLst>
            <pc:docMk/>
            <pc:sldMk cId="2093723178" sldId="364"/>
            <ac:graphicFrameMk id="5" creationId="{EAEAD86F-EA7B-1148-E267-1CC63FB113E8}"/>
          </ac:graphicFrameMkLst>
        </pc:graphicFrameChg>
      </pc:sldChg>
      <pc:sldChg chg="addSp modSp add mod">
        <pc:chgData name="Teuku Raja Irfan Radarma" userId="cf428174-95ba-4576-8554-3a3b8ffa52b7" providerId="ADAL" clId="{ED80ED45-7832-41A6-8C12-06C981B2429F}" dt="2023-12-18T02:35:08.529" v="3963" actId="207"/>
        <pc:sldMkLst>
          <pc:docMk/>
          <pc:sldMk cId="2806077931" sldId="365"/>
        </pc:sldMkLst>
        <pc:spChg chg="add mod">
          <ac:chgData name="Teuku Raja Irfan Radarma" userId="cf428174-95ba-4576-8554-3a3b8ffa52b7" providerId="ADAL" clId="{ED80ED45-7832-41A6-8C12-06C981B2429F}" dt="2023-12-18T02:35:08.529" v="3963" actId="207"/>
          <ac:spMkLst>
            <pc:docMk/>
            <pc:sldMk cId="2806077931" sldId="365"/>
            <ac:spMk id="3" creationId="{49433F39-149A-71AC-BF6C-F0732F136E79}"/>
          </ac:spMkLst>
        </pc:spChg>
      </pc:sldChg>
      <pc:sldChg chg="new del">
        <pc:chgData name="Teuku Raja Irfan Radarma" userId="cf428174-95ba-4576-8554-3a3b8ffa52b7" providerId="ADAL" clId="{ED80ED45-7832-41A6-8C12-06C981B2429F}" dt="2023-12-18T02:12:45.909" v="3839" actId="680"/>
        <pc:sldMkLst>
          <pc:docMk/>
          <pc:sldMk cId="3202907157" sldId="365"/>
        </pc:sldMkLst>
      </pc:sldChg>
      <pc:sldChg chg="modSp add mod">
        <pc:chgData name="Teuku Raja Irfan Radarma" userId="cf428174-95ba-4576-8554-3a3b8ffa52b7" providerId="ADAL" clId="{ED80ED45-7832-41A6-8C12-06C981B2429F}" dt="2023-12-18T02:35:22.651" v="3965" actId="207"/>
        <pc:sldMkLst>
          <pc:docMk/>
          <pc:sldMk cId="2692620515" sldId="366"/>
        </pc:sldMkLst>
        <pc:spChg chg="mod">
          <ac:chgData name="Teuku Raja Irfan Radarma" userId="cf428174-95ba-4576-8554-3a3b8ffa52b7" providerId="ADAL" clId="{ED80ED45-7832-41A6-8C12-06C981B2429F}" dt="2023-12-18T02:35:22.651" v="3965" actId="207"/>
          <ac:spMkLst>
            <pc:docMk/>
            <pc:sldMk cId="2692620515" sldId="366"/>
            <ac:spMk id="3" creationId="{49433F39-149A-71AC-BF6C-F0732F136E79}"/>
          </ac:spMkLst>
        </pc:spChg>
      </pc:sldChg>
      <pc:sldChg chg="modSp add mod">
        <pc:chgData name="Teuku Raja Irfan Radarma" userId="cf428174-95ba-4576-8554-3a3b8ffa52b7" providerId="ADAL" clId="{ED80ED45-7832-41A6-8C12-06C981B2429F}" dt="2023-12-18T02:35:47.128" v="3968" actId="207"/>
        <pc:sldMkLst>
          <pc:docMk/>
          <pc:sldMk cId="1423193850" sldId="367"/>
        </pc:sldMkLst>
        <pc:spChg chg="mod">
          <ac:chgData name="Teuku Raja Irfan Radarma" userId="cf428174-95ba-4576-8554-3a3b8ffa52b7" providerId="ADAL" clId="{ED80ED45-7832-41A6-8C12-06C981B2429F}" dt="2023-12-18T02:35:47.128" v="3968" actId="207"/>
          <ac:spMkLst>
            <pc:docMk/>
            <pc:sldMk cId="1423193850" sldId="367"/>
            <ac:spMk id="3" creationId="{49433F39-149A-71AC-BF6C-F0732F136E79}"/>
          </ac:spMkLst>
        </pc:spChg>
      </pc:sldChg>
      <pc:sldChg chg="modSp add mod">
        <pc:chgData name="Teuku Raja Irfan Radarma" userId="cf428174-95ba-4576-8554-3a3b8ffa52b7" providerId="ADAL" clId="{ED80ED45-7832-41A6-8C12-06C981B2429F}" dt="2023-12-18T02:36:09.709" v="3973" actId="14100"/>
        <pc:sldMkLst>
          <pc:docMk/>
          <pc:sldMk cId="4131323670" sldId="368"/>
        </pc:sldMkLst>
        <pc:spChg chg="mod">
          <ac:chgData name="Teuku Raja Irfan Radarma" userId="cf428174-95ba-4576-8554-3a3b8ffa52b7" providerId="ADAL" clId="{ED80ED45-7832-41A6-8C12-06C981B2429F}" dt="2023-12-18T02:36:09.709" v="3973" actId="14100"/>
          <ac:spMkLst>
            <pc:docMk/>
            <pc:sldMk cId="4131323670" sldId="368"/>
            <ac:spMk id="3" creationId="{49433F39-149A-71AC-BF6C-F0732F136E79}"/>
          </ac:spMkLst>
        </pc:spChg>
      </pc:sldChg>
      <pc:sldChg chg="modSp add mod">
        <pc:chgData name="Teuku Raja Irfan Radarma" userId="cf428174-95ba-4576-8554-3a3b8ffa52b7" providerId="ADAL" clId="{ED80ED45-7832-41A6-8C12-06C981B2429F}" dt="2023-12-18T02:37:17.505" v="3990" actId="179"/>
        <pc:sldMkLst>
          <pc:docMk/>
          <pc:sldMk cId="483544532" sldId="369"/>
        </pc:sldMkLst>
        <pc:spChg chg="mod">
          <ac:chgData name="Teuku Raja Irfan Radarma" userId="cf428174-95ba-4576-8554-3a3b8ffa52b7" providerId="ADAL" clId="{ED80ED45-7832-41A6-8C12-06C981B2429F}" dt="2023-12-18T02:37:17.505" v="3990" actId="179"/>
          <ac:spMkLst>
            <pc:docMk/>
            <pc:sldMk cId="483544532" sldId="369"/>
            <ac:spMk id="3" creationId="{49433F39-149A-71AC-BF6C-F0732F136E79}"/>
          </ac:spMkLst>
        </pc:spChg>
      </pc:sldChg>
      <pc:sldChg chg="modSp add mod">
        <pc:chgData name="Teuku Raja Irfan Radarma" userId="cf428174-95ba-4576-8554-3a3b8ffa52b7" providerId="ADAL" clId="{ED80ED45-7832-41A6-8C12-06C981B2429F}" dt="2023-12-18T02:43:40.322" v="4335" actId="20577"/>
        <pc:sldMkLst>
          <pc:docMk/>
          <pc:sldMk cId="4282952570" sldId="370"/>
        </pc:sldMkLst>
        <pc:spChg chg="mod">
          <ac:chgData name="Teuku Raja Irfan Radarma" userId="cf428174-95ba-4576-8554-3a3b8ffa52b7" providerId="ADAL" clId="{ED80ED45-7832-41A6-8C12-06C981B2429F}" dt="2023-12-18T02:43:40.322" v="4335" actId="20577"/>
          <ac:spMkLst>
            <pc:docMk/>
            <pc:sldMk cId="4282952570" sldId="370"/>
            <ac:spMk id="3" creationId="{49433F39-149A-71AC-BF6C-F0732F136E79}"/>
          </ac:spMkLst>
        </pc:spChg>
      </pc:sldChg>
      <pc:sldChg chg="add ord">
        <pc:chgData name="Teuku Raja Irfan Radarma" userId="cf428174-95ba-4576-8554-3a3b8ffa52b7" providerId="ADAL" clId="{ED80ED45-7832-41A6-8C12-06C981B2429F}" dt="2023-12-18T03:00:43.129" v="4338"/>
        <pc:sldMkLst>
          <pc:docMk/>
          <pc:sldMk cId="1269227936" sldId="371"/>
        </pc:sldMkLst>
      </pc:sldChg>
      <pc:sldMasterChg chg="modSldLayout">
        <pc:chgData name="Teuku Raja Irfan Radarma" userId="cf428174-95ba-4576-8554-3a3b8ffa52b7" providerId="ADAL" clId="{ED80ED45-7832-41A6-8C12-06C981B2429F}" dt="2023-12-17T04:41:46.434" v="22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ED80ED45-7832-41A6-8C12-06C981B2429F}" dt="2023-12-17T04:41:46.434" v="22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0" creationId="{29D0D4E0-5F9A-32FA-67E7-4D53B319C1A5}"/>
            </ac:spMkLst>
          </pc:spChg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1" creationId="{320727F1-63F4-C527-75FE-290B1A55CE30}"/>
            </ac:spMkLst>
          </pc:spChg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4" creationId="{CF055719-A7F2-8E6B-B82D-6B09EE7179FA}"/>
            </ac:spMkLst>
          </pc:spChg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5" creationId="{86671108-DEB8-CC14-0EF3-2B5A7F0D1099}"/>
            </ac:spMkLst>
          </pc:spChg>
          <pc:spChg chg="mod">
            <ac:chgData name="Teuku Raja Irfan Radarma" userId="cf428174-95ba-4576-8554-3a3b8ffa52b7" providerId="ADAL" clId="{ED80ED45-7832-41A6-8C12-06C981B2429F}" dt="2023-12-17T04:41:46.434" v="22" actId="207"/>
            <ac:spMkLst>
              <pc:docMk/>
              <pc:sldMasterMk cId="856379123" sldId="2147483648"/>
              <pc:sldLayoutMk cId="2508048250" sldId="2147483662"/>
              <ac:spMk id="36" creationId="{700A9028-25C8-0179-47A3-9C1DF27E8B7F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64" creationId="{F5CAD9E3-E06A-A0B8-91A4-33C4DCC0D830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65" creationId="{E2EAA7F1-AB3E-E702-F715-34A0385D3AE7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68" creationId="{59D5676C-B251-9F95-AC42-4A1D0C36E9A0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69" creationId="{E5F20167-A738-3625-877D-E8AD7588520D}"/>
            </ac:spMkLst>
          </pc:spChg>
          <pc:spChg chg="mod">
            <ac:chgData name="Teuku Raja Irfan Radarma" userId="cf428174-95ba-4576-8554-3a3b8ffa52b7" providerId="ADAL" clId="{ED80ED45-7832-41A6-8C12-06C981B2429F}" dt="2023-12-17T04:41:16.696" v="19" actId="207"/>
            <ac:spMkLst>
              <pc:docMk/>
              <pc:sldMasterMk cId="856379123" sldId="2147483648"/>
              <pc:sldLayoutMk cId="2508048250" sldId="2147483662"/>
              <ac:spMk id="70" creationId="{1AF7FDD3-4379-9718-8294-12D3EA23F130}"/>
            </ac:spMkLst>
          </pc:sp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43" creationId="{91907309-BCF5-445D-F2B8-119B1BE6BAE1}"/>
            </ac:cxnSpMkLst>
          </pc:cxn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52" creationId="{85A90DC0-10FD-D800-1513-9F773131F8F2}"/>
            </ac:cxnSpMkLst>
          </pc:cxn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53" creationId="{3E7AACD5-8D34-B4F1-E93A-DCA42B41E574}"/>
            </ac:cxnSpMkLst>
          </pc:cxn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55" creationId="{B4D8865B-9765-753B-48D3-ADB18E01F6E4}"/>
            </ac:cxnSpMkLst>
          </pc:cxnChg>
          <pc:cxnChg chg="mod">
            <ac:chgData name="Teuku Raja Irfan Radarma" userId="cf428174-95ba-4576-8554-3a3b8ffa52b7" providerId="ADAL" clId="{ED80ED45-7832-41A6-8C12-06C981B2429F}" dt="2023-12-17T04:41:38.480" v="21" actId="208"/>
            <ac:cxnSpMkLst>
              <pc:docMk/>
              <pc:sldMasterMk cId="856379123" sldId="2147483648"/>
              <pc:sldLayoutMk cId="2508048250" sldId="2147483662"/>
              <ac:cxnSpMk id="56" creationId="{C1AA724D-51A2-7545-D2C6-270C52F21990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8FD40318-CEC9-4109-A0B5-7BC7DF4F9FEC}"/>
    <pc:docChg chg="undo redo custSel addSld delSld modSld sldOrd modMainMaster">
      <pc:chgData name="Teuku Raja Irfan Radarma" userId="cf428174-95ba-4576-8554-3a3b8ffa52b7" providerId="ADAL" clId="{8FD40318-CEC9-4109-A0B5-7BC7DF4F9FEC}" dt="2024-01-02T15:26:46.219" v="10584" actId="20577"/>
      <pc:docMkLst>
        <pc:docMk/>
      </pc:docMkLst>
      <pc:sldChg chg="modSp mod">
        <pc:chgData name="Teuku Raja Irfan Radarma" userId="cf428174-95ba-4576-8554-3a3b8ffa52b7" providerId="ADAL" clId="{8FD40318-CEC9-4109-A0B5-7BC7DF4F9FEC}" dt="2023-12-19T04:25:45.828" v="50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8FD40318-CEC9-4109-A0B5-7BC7DF4F9FEC}" dt="2023-12-19T04:25:45.828" v="50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8FD40318-CEC9-4109-A0B5-7BC7DF4F9FEC}" dt="2023-12-21T00:27:40.064" v="1057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8FD40318-CEC9-4109-A0B5-7BC7DF4F9FEC}" dt="2023-12-21T00:27:40.064" v="1057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8FD40318-CEC9-4109-A0B5-7BC7DF4F9FEC}" dt="2023-12-21T00:21:20.977" v="10559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8FD40318-CEC9-4109-A0B5-7BC7DF4F9FEC}" dt="2023-12-19T04:26:52.156" v="9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8FD40318-CEC9-4109-A0B5-7BC7DF4F9FEC}" dt="2023-12-19T04:26:52.156" v="9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modSp mod">
        <pc:chgData name="Teuku Raja Irfan Radarma" userId="cf428174-95ba-4576-8554-3a3b8ffa52b7" providerId="ADAL" clId="{8FD40318-CEC9-4109-A0B5-7BC7DF4F9FEC}" dt="2023-12-19T04:28:25.592" v="160" actId="20577"/>
        <pc:sldMkLst>
          <pc:docMk/>
          <pc:sldMk cId="3682687929" sldId="314"/>
        </pc:sldMkLst>
        <pc:spChg chg="mod">
          <ac:chgData name="Teuku Raja Irfan Radarma" userId="cf428174-95ba-4576-8554-3a3b8ffa52b7" providerId="ADAL" clId="{8FD40318-CEC9-4109-A0B5-7BC7DF4F9FEC}" dt="2023-12-19T04:26:58.664" v="112" actId="20577"/>
          <ac:spMkLst>
            <pc:docMk/>
            <pc:sldMk cId="3682687929" sldId="314"/>
            <ac:spMk id="2" creationId="{CA7B1B58-6C25-FD04-02D9-19E74497999F}"/>
          </ac:spMkLst>
        </pc:spChg>
        <pc:spChg chg="add mod">
          <ac:chgData name="Teuku Raja Irfan Radarma" userId="cf428174-95ba-4576-8554-3a3b8ffa52b7" providerId="ADAL" clId="{8FD40318-CEC9-4109-A0B5-7BC7DF4F9FEC}" dt="2023-12-19T04:28:25.592" v="160" actId="20577"/>
          <ac:spMkLst>
            <pc:docMk/>
            <pc:sldMk cId="3682687929" sldId="314"/>
            <ac:spMk id="3" creationId="{530350D3-E9B5-D342-505E-CFE4FA633EFD}"/>
          </ac:spMkLst>
        </pc:spChg>
      </pc:sldChg>
      <pc:sldChg chg="del">
        <pc:chgData name="Teuku Raja Irfan Radarma" userId="cf428174-95ba-4576-8554-3a3b8ffa52b7" providerId="ADAL" clId="{8FD40318-CEC9-4109-A0B5-7BC7DF4F9FEC}" dt="2023-12-20T04:56:50.647" v="1368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33319895" sldId="316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984883240" sldId="323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368738425" sldId="324"/>
        </pc:sldMkLst>
      </pc:sldChg>
      <pc:sldChg chg="del">
        <pc:chgData name="Teuku Raja Irfan Radarma" userId="cf428174-95ba-4576-8554-3a3b8ffa52b7" providerId="ADAL" clId="{8FD40318-CEC9-4109-A0B5-7BC7DF4F9FEC}" dt="2023-12-20T04:56:51.643" v="1369" actId="47"/>
        <pc:sldMkLst>
          <pc:docMk/>
          <pc:sldMk cId="1267641900" sldId="327"/>
        </pc:sldMkLst>
      </pc:sldChg>
      <pc:sldChg chg="del">
        <pc:chgData name="Teuku Raja Irfan Radarma" userId="cf428174-95ba-4576-8554-3a3b8ffa52b7" providerId="ADAL" clId="{8FD40318-CEC9-4109-A0B5-7BC7DF4F9FEC}" dt="2023-12-20T04:56:52.357" v="1370" actId="47"/>
        <pc:sldMkLst>
          <pc:docMk/>
          <pc:sldMk cId="1642261399" sldId="328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566574454" sldId="329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965286989" sldId="330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578751861" sldId="331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558032592" sldId="332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620181167" sldId="333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145732997" sldId="337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4047067742" sldId="338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833029475" sldId="340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891852132" sldId="341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218987876" sldId="342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099123982" sldId="343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189270494" sldId="344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64842111" sldId="345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43207295" sldId="346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089005934" sldId="347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771805851" sldId="348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794038336" sldId="349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851159741" sldId="357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3891130875" sldId="362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093723178" sldId="364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806077931" sldId="365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2692620515" sldId="366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423193850" sldId="367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4131323670" sldId="368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483544532" sldId="369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4282952570" sldId="370"/>
        </pc:sldMkLst>
      </pc:sldChg>
      <pc:sldChg chg="del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269227936" sldId="371"/>
        </pc:sldMkLst>
      </pc:sldChg>
      <pc:sldChg chg="new del">
        <pc:chgData name="Teuku Raja Irfan Radarma" userId="cf428174-95ba-4576-8554-3a3b8ffa52b7" providerId="ADAL" clId="{8FD40318-CEC9-4109-A0B5-7BC7DF4F9FEC}" dt="2023-12-19T04:30:40.815" v="162" actId="680"/>
        <pc:sldMkLst>
          <pc:docMk/>
          <pc:sldMk cId="706212878" sldId="372"/>
        </pc:sldMkLst>
      </pc:sldChg>
      <pc:sldChg chg="addSp delSp modSp new del mod">
        <pc:chgData name="Teuku Raja Irfan Radarma" userId="cf428174-95ba-4576-8554-3a3b8ffa52b7" providerId="ADAL" clId="{8FD40318-CEC9-4109-A0B5-7BC7DF4F9FEC}" dt="2023-12-20T04:01:52.095" v="462" actId="47"/>
        <pc:sldMkLst>
          <pc:docMk/>
          <pc:sldMk cId="1595601028" sldId="372"/>
        </pc:sldMkLst>
        <pc:spChg chg="del">
          <ac:chgData name="Teuku Raja Irfan Radarma" userId="cf428174-95ba-4576-8554-3a3b8ffa52b7" providerId="ADAL" clId="{8FD40318-CEC9-4109-A0B5-7BC7DF4F9FEC}" dt="2023-12-19T04:30:45.224" v="164" actId="478"/>
          <ac:spMkLst>
            <pc:docMk/>
            <pc:sldMk cId="1595601028" sldId="372"/>
            <ac:spMk id="3" creationId="{7FA3B2DA-842E-6624-DB46-14DE5E9DB1B4}"/>
          </ac:spMkLst>
        </pc:spChg>
        <pc:spChg chg="add del mod">
          <ac:chgData name="Teuku Raja Irfan Radarma" userId="cf428174-95ba-4576-8554-3a3b8ffa52b7" providerId="ADAL" clId="{8FD40318-CEC9-4109-A0B5-7BC7DF4F9FEC}" dt="2023-12-19T04:31:27.820" v="173" actId="478"/>
          <ac:spMkLst>
            <pc:docMk/>
            <pc:sldMk cId="1595601028" sldId="372"/>
            <ac:spMk id="24" creationId="{5FEB1C1E-9AE4-417C-0B88-2FDD77AA4413}"/>
          </ac:spMkLst>
        </pc:spChg>
        <pc:spChg chg="add del mod">
          <ac:chgData name="Teuku Raja Irfan Radarma" userId="cf428174-95ba-4576-8554-3a3b8ffa52b7" providerId="ADAL" clId="{8FD40318-CEC9-4109-A0B5-7BC7DF4F9FEC}" dt="2023-12-19T04:57:32.594" v="219" actId="478"/>
          <ac:spMkLst>
            <pc:docMk/>
            <pc:sldMk cId="1595601028" sldId="372"/>
            <ac:spMk id="27" creationId="{30F14770-433C-5FDF-132E-00C03F8F3855}"/>
          </ac:spMkLst>
        </pc:sp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5" creationId="{A03D60A7-69DE-28E6-97AB-ADFD93FCE4BB}"/>
          </ac:picMkLst>
        </pc:picChg>
        <pc:picChg chg="add del mod">
          <ac:chgData name="Teuku Raja Irfan Radarma" userId="cf428174-95ba-4576-8554-3a3b8ffa52b7" providerId="ADAL" clId="{8FD40318-CEC9-4109-A0B5-7BC7DF4F9FEC}" dt="2023-12-19T04:33:30.745" v="180" actId="478"/>
          <ac:picMkLst>
            <pc:docMk/>
            <pc:sldMk cId="1595601028" sldId="372"/>
            <ac:picMk id="6" creationId="{C56D3D50-E4B9-9FCA-4320-2179DDBC58E6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7" creationId="{CD65DADA-365D-5754-A24C-EA26EA3E27D2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8" creationId="{5053E7BA-F73C-DC4F-28C9-08C9FC4DCFD1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9" creationId="{9A4ACBAB-6BAF-F64C-CD3A-337B294B23AD}"/>
          </ac:picMkLst>
        </pc:picChg>
        <pc:picChg chg="add del mod">
          <ac:chgData name="Teuku Raja Irfan Radarma" userId="cf428174-95ba-4576-8554-3a3b8ffa52b7" providerId="ADAL" clId="{8FD40318-CEC9-4109-A0B5-7BC7DF4F9FEC}" dt="2023-12-19T04:30:55.219" v="168" actId="478"/>
          <ac:picMkLst>
            <pc:docMk/>
            <pc:sldMk cId="1595601028" sldId="372"/>
            <ac:picMk id="10" creationId="{7445E7D0-1962-8826-B286-AFB4DA142186}"/>
          </ac:picMkLst>
        </pc:picChg>
        <pc:picChg chg="add del mod">
          <ac:chgData name="Teuku Raja Irfan Radarma" userId="cf428174-95ba-4576-8554-3a3b8ffa52b7" providerId="ADAL" clId="{8FD40318-CEC9-4109-A0B5-7BC7DF4F9FEC}" dt="2023-12-19T04:30:56.772" v="169" actId="478"/>
          <ac:picMkLst>
            <pc:docMk/>
            <pc:sldMk cId="1595601028" sldId="372"/>
            <ac:picMk id="11" creationId="{AF62F9F7-7048-1C3A-57E9-108EC3179E9D}"/>
          </ac:picMkLst>
        </pc:picChg>
        <pc:picChg chg="add del mod">
          <ac:chgData name="Teuku Raja Irfan Radarma" userId="cf428174-95ba-4576-8554-3a3b8ffa52b7" providerId="ADAL" clId="{8FD40318-CEC9-4109-A0B5-7BC7DF4F9FEC}" dt="2023-12-19T04:30:53.509" v="167" actId="478"/>
          <ac:picMkLst>
            <pc:docMk/>
            <pc:sldMk cId="1595601028" sldId="372"/>
            <ac:picMk id="12" creationId="{B758C52B-F4F4-3028-B4EE-F9DB913B0B9C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3" creationId="{C9C5A1A7-911E-84E5-3BCC-4B9572A34EC8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4" creationId="{8DB06810-2F36-1F81-015F-2DB80956B266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5" creationId="{98398C88-462E-81D8-2C1E-62AF10D8BAB3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6" creationId="{117728AA-3E9C-3A5A-5227-52150BE70EDB}"/>
          </ac:picMkLst>
        </pc:picChg>
        <pc:picChg chg="add del mod">
          <ac:chgData name="Teuku Raja Irfan Radarma" userId="cf428174-95ba-4576-8554-3a3b8ffa52b7" providerId="ADAL" clId="{8FD40318-CEC9-4109-A0B5-7BC7DF4F9FEC}" dt="2023-12-19T04:34:44.961" v="190" actId="478"/>
          <ac:picMkLst>
            <pc:docMk/>
            <pc:sldMk cId="1595601028" sldId="372"/>
            <ac:picMk id="17" creationId="{A6783A70-0D8D-2043-E93C-B2B828266C5F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18" creationId="{4FB14031-D9CC-9D48-15AC-A20862C461F2}"/>
          </ac:picMkLst>
        </pc:picChg>
        <pc:picChg chg="add mod">
          <ac:chgData name="Teuku Raja Irfan Radarma" userId="cf428174-95ba-4576-8554-3a3b8ffa52b7" providerId="ADAL" clId="{8FD40318-CEC9-4109-A0B5-7BC7DF4F9FEC}" dt="2023-12-19T04:34:56.375" v="192" actId="14100"/>
          <ac:picMkLst>
            <pc:docMk/>
            <pc:sldMk cId="1595601028" sldId="372"/>
            <ac:picMk id="19" creationId="{BFF36E76-03B6-7F46-3DB8-3651DBF76189}"/>
          </ac:picMkLst>
        </pc:picChg>
        <pc:picChg chg="add mod">
          <ac:chgData name="Teuku Raja Irfan Radarma" userId="cf428174-95ba-4576-8554-3a3b8ffa52b7" providerId="ADAL" clId="{8FD40318-CEC9-4109-A0B5-7BC7DF4F9FEC}" dt="2023-12-19T04:34:50.616" v="191" actId="1076"/>
          <ac:picMkLst>
            <pc:docMk/>
            <pc:sldMk cId="1595601028" sldId="372"/>
            <ac:picMk id="20" creationId="{3418488A-013D-0759-D49D-26586F55CB1A}"/>
          </ac:picMkLst>
        </pc:picChg>
        <pc:picChg chg="add mod">
          <ac:chgData name="Teuku Raja Irfan Radarma" userId="cf428174-95ba-4576-8554-3a3b8ffa52b7" providerId="ADAL" clId="{8FD40318-CEC9-4109-A0B5-7BC7DF4F9FEC}" dt="2023-12-19T04:30:50.943" v="166" actId="1076"/>
          <ac:picMkLst>
            <pc:docMk/>
            <pc:sldMk cId="1595601028" sldId="372"/>
            <ac:picMk id="21" creationId="{D81278B5-50B9-0E9F-A46E-6B8B85F4DAEA}"/>
          </ac:picMkLst>
        </pc:picChg>
        <pc:picChg chg="add mod">
          <ac:chgData name="Teuku Raja Irfan Radarma" userId="cf428174-95ba-4576-8554-3a3b8ffa52b7" providerId="ADAL" clId="{8FD40318-CEC9-4109-A0B5-7BC7DF4F9FEC}" dt="2023-12-19T04:31:35.111" v="176" actId="1076"/>
          <ac:picMkLst>
            <pc:docMk/>
            <pc:sldMk cId="1595601028" sldId="372"/>
            <ac:picMk id="23" creationId="{4673E04D-FDEA-0BBE-BAF4-13D944A82AD1}"/>
          </ac:picMkLst>
        </pc:picChg>
        <pc:picChg chg="add mod">
          <ac:chgData name="Teuku Raja Irfan Radarma" userId="cf428174-95ba-4576-8554-3a3b8ffa52b7" providerId="ADAL" clId="{8FD40318-CEC9-4109-A0B5-7BC7DF4F9FEC}" dt="2023-12-19T04:57:35.812" v="220" actId="14100"/>
          <ac:picMkLst>
            <pc:docMk/>
            <pc:sldMk cId="1595601028" sldId="372"/>
            <ac:picMk id="26" creationId="{E1D40549-892A-F1CF-A555-F73BDD885BA2}"/>
          </ac:picMkLst>
        </pc:picChg>
        <pc:picChg chg="add mod">
          <ac:chgData name="Teuku Raja Irfan Radarma" userId="cf428174-95ba-4576-8554-3a3b8ffa52b7" providerId="ADAL" clId="{8FD40318-CEC9-4109-A0B5-7BC7DF4F9FEC}" dt="2023-12-19T04:33:46.567" v="185" actId="732"/>
          <ac:picMkLst>
            <pc:docMk/>
            <pc:sldMk cId="1595601028" sldId="372"/>
            <ac:picMk id="1026" creationId="{926FDBCF-E4FA-4829-F7F7-4FFA8A18C783}"/>
          </ac:picMkLst>
        </pc:picChg>
        <pc:picChg chg="add mod">
          <ac:chgData name="Teuku Raja Irfan Radarma" userId="cf428174-95ba-4576-8554-3a3b8ffa52b7" providerId="ADAL" clId="{8FD40318-CEC9-4109-A0B5-7BC7DF4F9FEC}" dt="2023-12-19T04:34:41.760" v="188" actId="1076"/>
          <ac:picMkLst>
            <pc:docMk/>
            <pc:sldMk cId="1595601028" sldId="372"/>
            <ac:picMk id="1028" creationId="{E34BEDB3-ACFA-B80D-9947-6C87518C9122}"/>
          </ac:picMkLst>
        </pc:picChg>
        <pc:picChg chg="add mod">
          <ac:chgData name="Teuku Raja Irfan Radarma" userId="cf428174-95ba-4576-8554-3a3b8ffa52b7" providerId="ADAL" clId="{8FD40318-CEC9-4109-A0B5-7BC7DF4F9FEC}" dt="2023-12-19T04:38:19.306" v="198" actId="1076"/>
          <ac:picMkLst>
            <pc:docMk/>
            <pc:sldMk cId="1595601028" sldId="372"/>
            <ac:picMk id="1030" creationId="{B68E347E-6D56-2A04-5001-A7FFE61BE0AF}"/>
          </ac:picMkLst>
        </pc:picChg>
        <pc:picChg chg="add mod">
          <ac:chgData name="Teuku Raja Irfan Radarma" userId="cf428174-95ba-4576-8554-3a3b8ffa52b7" providerId="ADAL" clId="{8FD40318-CEC9-4109-A0B5-7BC7DF4F9FEC}" dt="2023-12-19T04:39:37.911" v="202" actId="14100"/>
          <ac:picMkLst>
            <pc:docMk/>
            <pc:sldMk cId="1595601028" sldId="372"/>
            <ac:picMk id="1032" creationId="{70AE248E-F7D7-ACEE-C2BE-14499758A693}"/>
          </ac:picMkLst>
        </pc:picChg>
        <pc:picChg chg="add mod">
          <ac:chgData name="Teuku Raja Irfan Radarma" userId="cf428174-95ba-4576-8554-3a3b8ffa52b7" providerId="ADAL" clId="{8FD40318-CEC9-4109-A0B5-7BC7DF4F9FEC}" dt="2023-12-19T04:55:34.631" v="212" actId="1076"/>
          <ac:picMkLst>
            <pc:docMk/>
            <pc:sldMk cId="1595601028" sldId="372"/>
            <ac:picMk id="1034" creationId="{F00F37EC-FF50-245C-78D2-D7AD5BB00C9E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04:12:00.758" v="470" actId="20577"/>
        <pc:sldMkLst>
          <pc:docMk/>
          <pc:sldMk cId="4014973108" sldId="373"/>
        </pc:sldMkLst>
        <pc:spChg chg="mod">
          <ac:chgData name="Teuku Raja Irfan Radarma" userId="cf428174-95ba-4576-8554-3a3b8ffa52b7" providerId="ADAL" clId="{8FD40318-CEC9-4109-A0B5-7BC7DF4F9FEC}" dt="2023-12-20T04:12:00.758" v="470" actId="20577"/>
          <ac:spMkLst>
            <pc:docMk/>
            <pc:sldMk cId="4014973108" sldId="373"/>
            <ac:spMk id="2" creationId="{69944844-D2F6-C52A-53C3-8F151DD7C823}"/>
          </ac:spMkLst>
        </pc:spChg>
        <pc:spChg chg="del">
          <ac:chgData name="Teuku Raja Irfan Radarma" userId="cf428174-95ba-4576-8554-3a3b8ffa52b7" providerId="ADAL" clId="{8FD40318-CEC9-4109-A0B5-7BC7DF4F9FEC}" dt="2023-12-19T04:58:09.126" v="222" actId="478"/>
          <ac:spMkLst>
            <pc:docMk/>
            <pc:sldMk cId="4014973108" sldId="373"/>
            <ac:spMk id="4" creationId="{CE1555FD-2CE2-3DBC-E01B-563EF4CE7C29}"/>
          </ac:spMkLst>
        </pc:spChg>
        <pc:spChg chg="add mod">
          <ac:chgData name="Teuku Raja Irfan Radarma" userId="cf428174-95ba-4576-8554-3a3b8ffa52b7" providerId="ADAL" clId="{8FD40318-CEC9-4109-A0B5-7BC7DF4F9FEC}" dt="2023-12-20T01:42:25.580" v="412" actId="14100"/>
          <ac:spMkLst>
            <pc:docMk/>
            <pc:sldMk cId="4014973108" sldId="373"/>
            <ac:spMk id="24" creationId="{228EC016-A799-5463-D149-A6695BB614DC}"/>
          </ac:spMkLst>
        </pc:sp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5" creationId="{60FF7EDB-73D3-E9B5-0F62-54C7E4BD5796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6" creationId="{DACA16E9-75F8-3B01-F1F5-F4BA3DAFDEAA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7" creationId="{3ADDDA0E-B891-5547-3FED-8A3274A5E64A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8" creationId="{A249F065-A178-9AA7-FCFB-591DC11D439E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9" creationId="{BB3D1E30-5781-EF17-41FF-937481697921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0" creationId="{35F43E71-3735-BA7B-E958-DD50270ED108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1" creationId="{B04E2744-4B60-A765-81B4-37AE0C2360B7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2" creationId="{8BFD3CBB-8FF8-583A-7D2C-0A55ED3B3802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3" creationId="{E7E3737A-60B9-53A2-AED0-ECB9A8B9FA65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4" creationId="{4EF0C3BA-46D2-1FF4-9A5A-F32C9C17593D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5" creationId="{2209AB78-F0ED-ED8F-C918-C89FE52421A8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6" creationId="{B68B3063-CE39-A8B4-E459-4885410D7B9A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7" creationId="{32C5CA05-3190-52AA-56CB-08A0F282797A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8" creationId="{4978F903-EA43-9C33-36FE-B6715EBF33C3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19" creationId="{239E9F41-F6F6-FE20-40C6-B17F2956A912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20" creationId="{65681DD0-7C19-83E9-08B4-B92F823858D2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21" creationId="{601D6539-AA77-F082-DBB2-3983EC9C3133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22" creationId="{EAE00E09-76DF-6616-DA0A-4EED76EE047C}"/>
          </ac:picMkLst>
        </pc:picChg>
        <pc:picChg chg="add del mod">
          <ac:chgData name="Teuku Raja Irfan Radarma" userId="cf428174-95ba-4576-8554-3a3b8ffa52b7" providerId="ADAL" clId="{8FD40318-CEC9-4109-A0B5-7BC7DF4F9FEC}" dt="2023-12-19T04:58:17.226" v="224"/>
          <ac:picMkLst>
            <pc:docMk/>
            <pc:sldMk cId="4014973108" sldId="373"/>
            <ac:picMk id="23" creationId="{52A37FAC-900F-6FBB-C7CC-32255DD8E10A}"/>
          </ac:picMkLst>
        </pc:picChg>
        <pc:picChg chg="add mod">
          <ac:chgData name="Teuku Raja Irfan Radarma" userId="cf428174-95ba-4576-8554-3a3b8ffa52b7" providerId="ADAL" clId="{8FD40318-CEC9-4109-A0B5-7BC7DF4F9FEC}" dt="2023-12-20T01:42:20.869" v="411" actId="1076"/>
          <ac:picMkLst>
            <pc:docMk/>
            <pc:sldMk cId="4014973108" sldId="373"/>
            <ac:picMk id="25" creationId="{2A1C8E72-5C73-2EE7-E699-80FA46D68D9A}"/>
          </ac:picMkLst>
        </pc:picChg>
        <pc:picChg chg="add mod">
          <ac:chgData name="Teuku Raja Irfan Radarma" userId="cf428174-95ba-4576-8554-3a3b8ffa52b7" providerId="ADAL" clId="{8FD40318-CEC9-4109-A0B5-7BC7DF4F9FEC}" dt="2023-12-20T01:42:18.055" v="410" actId="1076"/>
          <ac:picMkLst>
            <pc:docMk/>
            <pc:sldMk cId="4014973108" sldId="373"/>
            <ac:picMk id="26" creationId="{D22E057B-BDF8-AEA9-D0C6-2DA0E585546D}"/>
          </ac:picMkLst>
        </pc:picChg>
        <pc:picChg chg="add mod">
          <ac:chgData name="Teuku Raja Irfan Radarma" userId="cf428174-95ba-4576-8554-3a3b8ffa52b7" providerId="ADAL" clId="{8FD40318-CEC9-4109-A0B5-7BC7DF4F9FEC}" dt="2023-12-20T01:41:35.018" v="393" actId="1076"/>
          <ac:picMkLst>
            <pc:docMk/>
            <pc:sldMk cId="4014973108" sldId="373"/>
            <ac:picMk id="27" creationId="{A82D6713-FD77-FCC3-DF1F-B52478A77C2A}"/>
          </ac:picMkLst>
        </pc:picChg>
        <pc:picChg chg="add mod">
          <ac:chgData name="Teuku Raja Irfan Radarma" userId="cf428174-95ba-4576-8554-3a3b8ffa52b7" providerId="ADAL" clId="{8FD40318-CEC9-4109-A0B5-7BC7DF4F9FEC}" dt="2023-12-20T01:42:15.690" v="409" actId="1076"/>
          <ac:picMkLst>
            <pc:docMk/>
            <pc:sldMk cId="4014973108" sldId="373"/>
            <ac:picMk id="28" creationId="{F3F0289D-F622-39F0-227C-FC3C1839A611}"/>
          </ac:picMkLst>
        </pc:picChg>
        <pc:picChg chg="add mod">
          <ac:chgData name="Teuku Raja Irfan Radarma" userId="cf428174-95ba-4576-8554-3a3b8ffa52b7" providerId="ADAL" clId="{8FD40318-CEC9-4109-A0B5-7BC7DF4F9FEC}" dt="2023-12-20T01:41:43.554" v="397" actId="1076"/>
          <ac:picMkLst>
            <pc:docMk/>
            <pc:sldMk cId="4014973108" sldId="373"/>
            <ac:picMk id="29" creationId="{E1056739-E1A4-F19E-9D22-1DED5EDE1888}"/>
          </ac:picMkLst>
        </pc:picChg>
        <pc:picChg chg="add mod">
          <ac:chgData name="Teuku Raja Irfan Radarma" userId="cf428174-95ba-4576-8554-3a3b8ffa52b7" providerId="ADAL" clId="{8FD40318-CEC9-4109-A0B5-7BC7DF4F9FEC}" dt="2023-12-20T01:42:11.327" v="407" actId="1076"/>
          <ac:picMkLst>
            <pc:docMk/>
            <pc:sldMk cId="4014973108" sldId="373"/>
            <ac:picMk id="30" creationId="{4A00B028-4A65-8E14-CACC-94CC4FBE0692}"/>
          </ac:picMkLst>
        </pc:picChg>
        <pc:picChg chg="add mod">
          <ac:chgData name="Teuku Raja Irfan Radarma" userId="cf428174-95ba-4576-8554-3a3b8ffa52b7" providerId="ADAL" clId="{8FD40318-CEC9-4109-A0B5-7BC7DF4F9FEC}" dt="2023-12-20T01:41:49.925" v="400" actId="1076"/>
          <ac:picMkLst>
            <pc:docMk/>
            <pc:sldMk cId="4014973108" sldId="373"/>
            <ac:picMk id="31" creationId="{7471FAFA-30BB-54FC-1DC2-C04C35050FFE}"/>
          </ac:picMkLst>
        </pc:picChg>
        <pc:picChg chg="add mod">
          <ac:chgData name="Teuku Raja Irfan Radarma" userId="cf428174-95ba-4576-8554-3a3b8ffa52b7" providerId="ADAL" clId="{8FD40318-CEC9-4109-A0B5-7BC7DF4F9FEC}" dt="2023-12-20T01:41:38.231" v="395" actId="1076"/>
          <ac:picMkLst>
            <pc:docMk/>
            <pc:sldMk cId="4014973108" sldId="373"/>
            <ac:picMk id="32" creationId="{E6FA225A-0CEC-EC50-D915-4EBABA2CC407}"/>
          </ac:picMkLst>
        </pc:picChg>
        <pc:picChg chg="add del mod">
          <ac:chgData name="Teuku Raja Irfan Radarma" userId="cf428174-95ba-4576-8554-3a3b8ffa52b7" providerId="ADAL" clId="{8FD40318-CEC9-4109-A0B5-7BC7DF4F9FEC}" dt="2023-12-19T05:00:16.671" v="246" actId="478"/>
          <ac:picMkLst>
            <pc:docMk/>
            <pc:sldMk cId="4014973108" sldId="373"/>
            <ac:picMk id="33" creationId="{7F139699-63D1-F0FF-04DE-3A95322164C4}"/>
          </ac:picMkLst>
        </pc:picChg>
        <pc:picChg chg="add mod">
          <ac:chgData name="Teuku Raja Irfan Radarma" userId="cf428174-95ba-4576-8554-3a3b8ffa52b7" providerId="ADAL" clId="{8FD40318-CEC9-4109-A0B5-7BC7DF4F9FEC}" dt="2023-12-20T01:41:55.864" v="402" actId="1076"/>
          <ac:picMkLst>
            <pc:docMk/>
            <pc:sldMk cId="4014973108" sldId="373"/>
            <ac:picMk id="34" creationId="{B84269BD-5DB8-3D2F-EB5B-8C3F93E44D9C}"/>
          </ac:picMkLst>
        </pc:picChg>
        <pc:picChg chg="add mod">
          <ac:chgData name="Teuku Raja Irfan Radarma" userId="cf428174-95ba-4576-8554-3a3b8ffa52b7" providerId="ADAL" clId="{8FD40318-CEC9-4109-A0B5-7BC7DF4F9FEC}" dt="2023-12-20T01:41:45.557" v="398" actId="1076"/>
          <ac:picMkLst>
            <pc:docMk/>
            <pc:sldMk cId="4014973108" sldId="373"/>
            <ac:picMk id="35" creationId="{61FCC654-0320-4FB6-ACC6-5D8B28E89978}"/>
          </ac:picMkLst>
        </pc:picChg>
        <pc:picChg chg="add mod">
          <ac:chgData name="Teuku Raja Irfan Radarma" userId="cf428174-95ba-4576-8554-3a3b8ffa52b7" providerId="ADAL" clId="{8FD40318-CEC9-4109-A0B5-7BC7DF4F9FEC}" dt="2023-12-20T01:42:08.107" v="406" actId="1076"/>
          <ac:picMkLst>
            <pc:docMk/>
            <pc:sldMk cId="4014973108" sldId="373"/>
            <ac:picMk id="36" creationId="{BA9414E7-9334-F1B8-5108-988227AFC046}"/>
          </ac:picMkLst>
        </pc:picChg>
        <pc:picChg chg="add mod">
          <ac:chgData name="Teuku Raja Irfan Radarma" userId="cf428174-95ba-4576-8554-3a3b8ffa52b7" providerId="ADAL" clId="{8FD40318-CEC9-4109-A0B5-7BC7DF4F9FEC}" dt="2023-12-20T01:42:13.502" v="408" actId="1076"/>
          <ac:picMkLst>
            <pc:docMk/>
            <pc:sldMk cId="4014973108" sldId="373"/>
            <ac:picMk id="37" creationId="{541E2390-1746-0705-68F9-19FB58B7D18C}"/>
          </ac:picMkLst>
        </pc:picChg>
        <pc:picChg chg="add mod">
          <ac:chgData name="Teuku Raja Irfan Radarma" userId="cf428174-95ba-4576-8554-3a3b8ffa52b7" providerId="ADAL" clId="{8FD40318-CEC9-4109-A0B5-7BC7DF4F9FEC}" dt="2023-12-20T01:41:52.747" v="401" actId="1076"/>
          <ac:picMkLst>
            <pc:docMk/>
            <pc:sldMk cId="4014973108" sldId="373"/>
            <ac:picMk id="38" creationId="{85F99A26-B9FE-23AE-B023-B6D2CCDB8B93}"/>
          </ac:picMkLst>
        </pc:picChg>
        <pc:picChg chg="add mod">
          <ac:chgData name="Teuku Raja Irfan Radarma" userId="cf428174-95ba-4576-8554-3a3b8ffa52b7" providerId="ADAL" clId="{8FD40318-CEC9-4109-A0B5-7BC7DF4F9FEC}" dt="2023-12-20T01:41:41.192" v="396" actId="1076"/>
          <ac:picMkLst>
            <pc:docMk/>
            <pc:sldMk cId="4014973108" sldId="373"/>
            <ac:picMk id="39" creationId="{92C1DEC8-BB6C-C381-EB63-AAC28D3FFCE7}"/>
          </ac:picMkLst>
        </pc:picChg>
        <pc:picChg chg="add mod">
          <ac:chgData name="Teuku Raja Irfan Radarma" userId="cf428174-95ba-4576-8554-3a3b8ffa52b7" providerId="ADAL" clId="{8FD40318-CEC9-4109-A0B5-7BC7DF4F9FEC}" dt="2023-12-20T01:41:35.018" v="393" actId="1076"/>
          <ac:picMkLst>
            <pc:docMk/>
            <pc:sldMk cId="4014973108" sldId="373"/>
            <ac:picMk id="40" creationId="{95DC8312-2606-5C62-F1FC-32142474A33E}"/>
          </ac:picMkLst>
        </pc:picChg>
        <pc:picChg chg="add mod">
          <ac:chgData name="Teuku Raja Irfan Radarma" userId="cf428174-95ba-4576-8554-3a3b8ffa52b7" providerId="ADAL" clId="{8FD40318-CEC9-4109-A0B5-7BC7DF4F9FEC}" dt="2023-12-20T01:41:35.018" v="393" actId="1076"/>
          <ac:picMkLst>
            <pc:docMk/>
            <pc:sldMk cId="4014973108" sldId="373"/>
            <ac:picMk id="41" creationId="{68A48E13-CE11-D6E4-72D8-90A348899F7D}"/>
          </ac:picMkLst>
        </pc:picChg>
        <pc:picChg chg="add mod">
          <ac:chgData name="Teuku Raja Irfan Radarma" userId="cf428174-95ba-4576-8554-3a3b8ffa52b7" providerId="ADAL" clId="{8FD40318-CEC9-4109-A0B5-7BC7DF4F9FEC}" dt="2023-12-20T01:41:47.890" v="399" actId="1076"/>
          <ac:picMkLst>
            <pc:docMk/>
            <pc:sldMk cId="4014973108" sldId="373"/>
            <ac:picMk id="42" creationId="{9CD0F425-95C3-A29C-A01C-45FACFC1997F}"/>
          </ac:picMkLst>
        </pc:picChg>
        <pc:picChg chg="add mod">
          <ac:chgData name="Teuku Raja Irfan Radarma" userId="cf428174-95ba-4576-8554-3a3b8ffa52b7" providerId="ADAL" clId="{8FD40318-CEC9-4109-A0B5-7BC7DF4F9FEC}" dt="2023-12-20T01:41:36.952" v="394" actId="1076"/>
          <ac:picMkLst>
            <pc:docMk/>
            <pc:sldMk cId="4014973108" sldId="373"/>
            <ac:picMk id="43" creationId="{9DD18BC3-60C1-8F79-0E1B-7D22BE9DACF1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04:43:36.415" v="968" actId="1076"/>
        <pc:sldMkLst>
          <pc:docMk/>
          <pc:sldMk cId="2409575738" sldId="374"/>
        </pc:sldMkLst>
        <pc:spChg chg="mod">
          <ac:chgData name="Teuku Raja Irfan Radarma" userId="cf428174-95ba-4576-8554-3a3b8ffa52b7" providerId="ADAL" clId="{8FD40318-CEC9-4109-A0B5-7BC7DF4F9FEC}" dt="2023-12-20T04:14:48.842" v="519" actId="20577"/>
          <ac:spMkLst>
            <pc:docMk/>
            <pc:sldMk cId="2409575738" sldId="374"/>
            <ac:spMk id="2" creationId="{9780D6B4-D4CA-9620-3365-8B6950F7B003}"/>
          </ac:spMkLst>
        </pc:spChg>
        <pc:spChg chg="del">
          <ac:chgData name="Teuku Raja Irfan Radarma" userId="cf428174-95ba-4576-8554-3a3b8ffa52b7" providerId="ADAL" clId="{8FD40318-CEC9-4109-A0B5-7BC7DF4F9FEC}" dt="2023-12-20T04:15:07.877" v="520" actId="478"/>
          <ac:spMkLst>
            <pc:docMk/>
            <pc:sldMk cId="2409575738" sldId="374"/>
            <ac:spMk id="3" creationId="{AEE126D4-C289-05EF-70C0-3D9E942BE32B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5" creationId="{21B80094-208B-E098-86E0-F592813C749F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6" creationId="{C6FE4BE0-58C3-38A5-B32A-5F8759E680BA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7" creationId="{C5833809-3D22-0B54-4B5D-8A75FC98C2C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8" creationId="{D95D0890-38C3-BE66-A833-1A7C98793A46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9" creationId="{B314521F-8AAE-2314-1355-4D28F8236862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0" creationId="{B34196DD-FE5B-75EC-0204-4CD32E8A797D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1" creationId="{E3AF4ED9-8A42-EB17-0473-D97757662107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2" creationId="{31F61FB7-F55E-0CD0-9034-39DCF265046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3" creationId="{81847FF1-EA14-C72B-F068-FADAE33A652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4" creationId="{7A3894C9-25AF-59FE-3A7B-4F826D28B9B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5" creationId="{106371E1-569E-619D-6716-1DF04B0A6CB6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6" creationId="{2C5E46D3-33D7-1737-22CC-EFAC0DD35A83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19" creationId="{F8F886E9-9C39-B029-454D-D0BD3DC3BD72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1" creationId="{012A5905-F9EC-9976-6910-FF6CCB11E11B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3" creationId="{B85FE3E7-3FD2-039C-ACAD-1CA205EC8169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5" creationId="{0940D57F-157D-0BDB-E47F-04DE92CAC379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7" creationId="{D56599CE-29F0-3C56-8BED-F5514D3EB495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29" creationId="{6F2FF6FB-86AF-25F9-4825-1DFD33D6A864}"/>
          </ac:spMkLst>
        </pc:spChg>
        <pc:spChg chg="add mod">
          <ac:chgData name="Teuku Raja Irfan Radarma" userId="cf428174-95ba-4576-8554-3a3b8ffa52b7" providerId="ADAL" clId="{8FD40318-CEC9-4109-A0B5-7BC7DF4F9FEC}" dt="2023-12-20T04:43:36.415" v="968" actId="1076"/>
          <ac:spMkLst>
            <pc:docMk/>
            <pc:sldMk cId="2409575738" sldId="374"/>
            <ac:spMk id="31" creationId="{1B758902-CFCA-8757-6EC9-F244CC6F1D64}"/>
          </ac:spMkLst>
        </pc:sp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18" creationId="{9FA72506-B562-AE9C-3066-4DBED7BF6B11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0" creationId="{B031E80D-13C6-A1A8-7684-6B80963D5FDE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2" creationId="{1B857F7A-2FF8-00DC-AF8E-CD5B9EF1243A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4" creationId="{6738C4BF-FD50-DF6C-79B7-CBE72C149923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6" creationId="{F60BE7EF-90A4-D890-F22F-118C1376ACDD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28" creationId="{A55F3C82-C07F-A864-4612-BE5C4D546854}"/>
          </ac:picMkLst>
        </pc:picChg>
        <pc:picChg chg="add mod">
          <ac:chgData name="Teuku Raja Irfan Radarma" userId="cf428174-95ba-4576-8554-3a3b8ffa52b7" providerId="ADAL" clId="{8FD40318-CEC9-4109-A0B5-7BC7DF4F9FEC}" dt="2023-12-20T04:43:36.415" v="968" actId="1076"/>
          <ac:picMkLst>
            <pc:docMk/>
            <pc:sldMk cId="2409575738" sldId="374"/>
            <ac:picMk id="30" creationId="{937DD3E3-A44A-3601-C1EB-33491092F60B}"/>
          </ac:picMkLst>
        </pc:picChg>
      </pc:sldChg>
      <pc:sldChg chg="addSp delSp modSp new mod ord">
        <pc:chgData name="Teuku Raja Irfan Radarma" userId="cf428174-95ba-4576-8554-3a3b8ffa52b7" providerId="ADAL" clId="{8FD40318-CEC9-4109-A0B5-7BC7DF4F9FEC}" dt="2023-12-20T05:11:03.852" v="1552"/>
        <pc:sldMkLst>
          <pc:docMk/>
          <pc:sldMk cId="2126439033" sldId="375"/>
        </pc:sldMkLst>
        <pc:spChg chg="mod">
          <ac:chgData name="Teuku Raja Irfan Radarma" userId="cf428174-95ba-4576-8554-3a3b8ffa52b7" providerId="ADAL" clId="{8FD40318-CEC9-4109-A0B5-7BC7DF4F9FEC}" dt="2023-12-20T04:47:55.873" v="973" actId="20577"/>
          <ac:spMkLst>
            <pc:docMk/>
            <pc:sldMk cId="2126439033" sldId="375"/>
            <ac:spMk id="2" creationId="{1CCCD153-E61A-8F4B-7CDA-69EB4458E84C}"/>
          </ac:spMkLst>
        </pc:spChg>
        <pc:spChg chg="del">
          <ac:chgData name="Teuku Raja Irfan Radarma" userId="cf428174-95ba-4576-8554-3a3b8ffa52b7" providerId="ADAL" clId="{8FD40318-CEC9-4109-A0B5-7BC7DF4F9FEC}" dt="2023-12-20T04:48:21.779" v="974" actId="478"/>
          <ac:spMkLst>
            <pc:docMk/>
            <pc:sldMk cId="2126439033" sldId="375"/>
            <ac:spMk id="3" creationId="{51F96745-2E9E-AC48-89DF-78B53ECECA62}"/>
          </ac:spMkLst>
        </pc:spChg>
        <pc:spChg chg="add del mod">
          <ac:chgData name="Teuku Raja Irfan Radarma" userId="cf428174-95ba-4576-8554-3a3b8ffa52b7" providerId="ADAL" clId="{8FD40318-CEC9-4109-A0B5-7BC7DF4F9FEC}" dt="2023-12-20T04:48:47.649" v="1020" actId="478"/>
          <ac:spMkLst>
            <pc:docMk/>
            <pc:sldMk cId="2126439033" sldId="375"/>
            <ac:spMk id="5" creationId="{C91952A0-5F35-EBD2-30F4-00EB66FAFF07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6" creationId="{58C1E03C-F6BF-39DC-4084-B31B9ACA9D16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7" creationId="{75CD0F29-8CC1-5557-9D95-73E2024C91DC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0" creationId="{491A7E8D-407E-C2FC-424B-1285F7E23BD6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1" creationId="{329C0EE9-2B97-6E96-62AD-2C220C7CB6D9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2" creationId="{A99A2259-FAF2-7F30-6B12-D1D764878BCA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3" creationId="{FCD50E0A-8DC2-A211-617B-D4E4A48712A2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8" creationId="{7A904D45-D9C0-C737-845D-07B1285463C0}"/>
          </ac:spMkLst>
        </pc:spChg>
        <pc:spChg chg="add mod">
          <ac:chgData name="Teuku Raja Irfan Radarma" userId="cf428174-95ba-4576-8554-3a3b8ffa52b7" providerId="ADAL" clId="{8FD40318-CEC9-4109-A0B5-7BC7DF4F9FEC}" dt="2023-12-20T04:52:13.979" v="1107" actId="1076"/>
          <ac:spMkLst>
            <pc:docMk/>
            <pc:sldMk cId="2126439033" sldId="375"/>
            <ac:spMk id="29" creationId="{CD206B28-B57F-3548-2AC6-4B625A80F1FE}"/>
          </ac:spMkLst>
        </pc:spChg>
        <pc:spChg chg="add mod">
          <ac:chgData name="Teuku Raja Irfan Radarma" userId="cf428174-95ba-4576-8554-3a3b8ffa52b7" providerId="ADAL" clId="{8FD40318-CEC9-4109-A0B5-7BC7DF4F9FEC}" dt="2023-12-20T04:55:24.449" v="1254" actId="20577"/>
          <ac:spMkLst>
            <pc:docMk/>
            <pc:sldMk cId="2126439033" sldId="375"/>
            <ac:spMk id="41" creationId="{55A23CD9-CF7F-A81C-5A7A-96158B5CFA27}"/>
          </ac:spMkLst>
        </pc:spChg>
        <pc:spChg chg="add mod">
          <ac:chgData name="Teuku Raja Irfan Radarma" userId="cf428174-95ba-4576-8554-3a3b8ffa52b7" providerId="ADAL" clId="{8FD40318-CEC9-4109-A0B5-7BC7DF4F9FEC}" dt="2023-12-20T04:55:38.857" v="1272" actId="404"/>
          <ac:spMkLst>
            <pc:docMk/>
            <pc:sldMk cId="2126439033" sldId="375"/>
            <ac:spMk id="42" creationId="{50E4AEB1-720B-F85B-AF75-0EF0D0C71AF2}"/>
          </ac:spMkLst>
        </pc:spChg>
        <pc:spChg chg="add mod">
          <ac:chgData name="Teuku Raja Irfan Radarma" userId="cf428174-95ba-4576-8554-3a3b8ffa52b7" providerId="ADAL" clId="{8FD40318-CEC9-4109-A0B5-7BC7DF4F9FEC}" dt="2023-12-20T04:56:32.553" v="1367" actId="20577"/>
          <ac:spMkLst>
            <pc:docMk/>
            <pc:sldMk cId="2126439033" sldId="375"/>
            <ac:spMk id="43" creationId="{BF250B8E-F994-4724-ADA0-D467909CA599}"/>
          </ac:spMkLst>
        </pc:spChg>
        <pc:spChg chg="add mod">
          <ac:chgData name="Teuku Raja Irfan Radarma" userId="cf428174-95ba-4576-8554-3a3b8ffa52b7" providerId="ADAL" clId="{8FD40318-CEC9-4109-A0B5-7BC7DF4F9FEC}" dt="2023-12-20T04:56:23.359" v="1357" actId="20577"/>
          <ac:spMkLst>
            <pc:docMk/>
            <pc:sldMk cId="2126439033" sldId="375"/>
            <ac:spMk id="44" creationId="{DA863BE1-2A1F-DD85-2A49-D21A5B2E3DB1}"/>
          </ac:spMkLst>
        </pc:spChg>
        <pc:picChg chg="add mod">
          <ac:chgData name="Teuku Raja Irfan Radarma" userId="cf428174-95ba-4576-8554-3a3b8ffa52b7" providerId="ADAL" clId="{8FD40318-CEC9-4109-A0B5-7BC7DF4F9FEC}" dt="2023-12-20T04:52:13.979" v="1107" actId="1076"/>
          <ac:picMkLst>
            <pc:docMk/>
            <pc:sldMk cId="2126439033" sldId="375"/>
            <ac:picMk id="13" creationId="{85CFBD28-0F47-84A2-87E6-5482125D1820}"/>
          </ac:picMkLst>
        </pc:picChg>
        <pc:picChg chg="add mod">
          <ac:chgData name="Teuku Raja Irfan Radarma" userId="cf428174-95ba-4576-8554-3a3b8ffa52b7" providerId="ADAL" clId="{8FD40318-CEC9-4109-A0B5-7BC7DF4F9FEC}" dt="2023-12-20T04:52:13.979" v="1107" actId="1076"/>
          <ac:picMkLst>
            <pc:docMk/>
            <pc:sldMk cId="2126439033" sldId="375"/>
            <ac:picMk id="15" creationId="{805B7057-6EF0-B020-A82F-09979A2AC128}"/>
          </ac:picMkLst>
        </pc:picChg>
        <pc:picChg chg="add mod">
          <ac:chgData name="Teuku Raja Irfan Radarma" userId="cf428174-95ba-4576-8554-3a3b8ffa52b7" providerId="ADAL" clId="{8FD40318-CEC9-4109-A0B5-7BC7DF4F9FEC}" dt="2023-12-20T04:52:13.979" v="1107" actId="1076"/>
          <ac:picMkLst>
            <pc:docMk/>
            <pc:sldMk cId="2126439033" sldId="375"/>
            <ac:picMk id="17" creationId="{41799C27-9C4A-F44C-FD5A-A9E1446CC9C7}"/>
          </ac:picMkLst>
        </pc:picChg>
        <pc:picChg chg="add mod">
          <ac:chgData name="Teuku Raja Irfan Radarma" userId="cf428174-95ba-4576-8554-3a3b8ffa52b7" providerId="ADAL" clId="{8FD40318-CEC9-4109-A0B5-7BC7DF4F9FEC}" dt="2023-12-20T04:52:13.979" v="1107" actId="1076"/>
          <ac:picMkLst>
            <pc:docMk/>
            <pc:sldMk cId="2126439033" sldId="375"/>
            <ac:picMk id="19" creationId="{9AA9D939-2781-6D70-8776-B97285C9ED77}"/>
          </ac:picMkLst>
        </pc:picChg>
        <pc:cxnChg chg="add mod">
          <ac:chgData name="Teuku Raja Irfan Radarma" userId="cf428174-95ba-4576-8554-3a3b8ffa52b7" providerId="ADAL" clId="{8FD40318-CEC9-4109-A0B5-7BC7DF4F9FEC}" dt="2023-12-20T04:52:13.979" v="1107" actId="1076"/>
          <ac:cxnSpMkLst>
            <pc:docMk/>
            <pc:sldMk cId="2126439033" sldId="375"/>
            <ac:cxnSpMk id="9" creationId="{86C67F67-96EB-51C9-5AE6-E5D9CE281060}"/>
          </ac:cxnSpMkLst>
        </pc:cxnChg>
        <pc:cxnChg chg="add mod">
          <ac:chgData name="Teuku Raja Irfan Radarma" userId="cf428174-95ba-4576-8554-3a3b8ffa52b7" providerId="ADAL" clId="{8FD40318-CEC9-4109-A0B5-7BC7DF4F9FEC}" dt="2023-12-20T04:52:13.979" v="1107" actId="1076"/>
          <ac:cxnSpMkLst>
            <pc:docMk/>
            <pc:sldMk cId="2126439033" sldId="375"/>
            <ac:cxnSpMk id="11" creationId="{E4701AAE-66FA-53A7-5431-49CA4AC9CEBD}"/>
          </ac:cxnSpMkLst>
        </pc:cxnChg>
        <pc:cxnChg chg="add mod">
          <ac:chgData name="Teuku Raja Irfan Radarma" userId="cf428174-95ba-4576-8554-3a3b8ffa52b7" providerId="ADAL" clId="{8FD40318-CEC9-4109-A0B5-7BC7DF4F9FEC}" dt="2023-12-20T04:52:13.979" v="1107" actId="1076"/>
          <ac:cxnSpMkLst>
            <pc:docMk/>
            <pc:sldMk cId="2126439033" sldId="375"/>
            <ac:cxnSpMk id="25" creationId="{A5F0292F-0721-D038-8BF4-ADF22635025B}"/>
          </ac:cxnSpMkLst>
        </pc:cxnChg>
        <pc:cxnChg chg="add mod">
          <ac:chgData name="Teuku Raja Irfan Radarma" userId="cf428174-95ba-4576-8554-3a3b8ffa52b7" providerId="ADAL" clId="{8FD40318-CEC9-4109-A0B5-7BC7DF4F9FEC}" dt="2023-12-20T04:52:13.979" v="1107" actId="1076"/>
          <ac:cxnSpMkLst>
            <pc:docMk/>
            <pc:sldMk cId="2126439033" sldId="375"/>
            <ac:cxnSpMk id="27" creationId="{33321281-DE40-4EC9-ABD6-F9811FAE538F}"/>
          </ac:cxnSpMkLst>
        </pc:cxnChg>
        <pc:cxnChg chg="add mod">
          <ac:chgData name="Teuku Raja Irfan Radarma" userId="cf428174-95ba-4576-8554-3a3b8ffa52b7" providerId="ADAL" clId="{8FD40318-CEC9-4109-A0B5-7BC7DF4F9FEC}" dt="2023-12-20T04:53:29.091" v="1110" actId="14100"/>
          <ac:cxnSpMkLst>
            <pc:docMk/>
            <pc:sldMk cId="2126439033" sldId="375"/>
            <ac:cxnSpMk id="32" creationId="{C17EC6DA-398E-6E44-90EA-E955D0D9C9A7}"/>
          </ac:cxnSpMkLst>
        </pc:cxnChg>
        <pc:cxnChg chg="add mod">
          <ac:chgData name="Teuku Raja Irfan Radarma" userId="cf428174-95ba-4576-8554-3a3b8ffa52b7" providerId="ADAL" clId="{8FD40318-CEC9-4109-A0B5-7BC7DF4F9FEC}" dt="2023-12-20T04:53:32.070" v="1111" actId="14100"/>
          <ac:cxnSpMkLst>
            <pc:docMk/>
            <pc:sldMk cId="2126439033" sldId="375"/>
            <ac:cxnSpMk id="33" creationId="{00F3B277-9B77-289A-20A9-830634C6F508}"/>
          </ac:cxnSpMkLst>
        </pc:cxnChg>
        <pc:cxnChg chg="add mod">
          <ac:chgData name="Teuku Raja Irfan Radarma" userId="cf428174-95ba-4576-8554-3a3b8ffa52b7" providerId="ADAL" clId="{8FD40318-CEC9-4109-A0B5-7BC7DF4F9FEC}" dt="2023-12-20T04:53:37.170" v="1113" actId="14100"/>
          <ac:cxnSpMkLst>
            <pc:docMk/>
            <pc:sldMk cId="2126439033" sldId="375"/>
            <ac:cxnSpMk id="34" creationId="{03E61521-733D-E34C-F8D2-29E79629AA3A}"/>
          </ac:cxnSpMkLst>
        </pc:cxnChg>
        <pc:cxnChg chg="add mod">
          <ac:chgData name="Teuku Raja Irfan Radarma" userId="cf428174-95ba-4576-8554-3a3b8ffa52b7" providerId="ADAL" clId="{8FD40318-CEC9-4109-A0B5-7BC7DF4F9FEC}" dt="2023-12-20T04:53:41.203" v="1114" actId="14100"/>
          <ac:cxnSpMkLst>
            <pc:docMk/>
            <pc:sldMk cId="2126439033" sldId="375"/>
            <ac:cxnSpMk id="35" creationId="{234A8CD8-B6DC-DF12-42D2-E627517694BE}"/>
          </ac:cxnSpMkLst>
        </pc:cxnChg>
      </pc:sldChg>
      <pc:sldChg chg="addSp delSp modSp new mod">
        <pc:chgData name="Teuku Raja Irfan Radarma" userId="cf428174-95ba-4576-8554-3a3b8ffa52b7" providerId="ADAL" clId="{8FD40318-CEC9-4109-A0B5-7BC7DF4F9FEC}" dt="2023-12-20T05:10:31.549" v="1550" actId="1076"/>
        <pc:sldMkLst>
          <pc:docMk/>
          <pc:sldMk cId="2628798288" sldId="376"/>
        </pc:sldMkLst>
        <pc:spChg chg="mod">
          <ac:chgData name="Teuku Raja Irfan Radarma" userId="cf428174-95ba-4576-8554-3a3b8ffa52b7" providerId="ADAL" clId="{8FD40318-CEC9-4109-A0B5-7BC7DF4F9FEC}" dt="2023-12-20T05:09:40.040" v="1540" actId="20577"/>
          <ac:spMkLst>
            <pc:docMk/>
            <pc:sldMk cId="2628798288" sldId="376"/>
            <ac:spMk id="2" creationId="{2F23C258-B86B-7E1E-8698-97BEF40B76CE}"/>
          </ac:spMkLst>
        </pc:spChg>
        <pc:spChg chg="del">
          <ac:chgData name="Teuku Raja Irfan Radarma" userId="cf428174-95ba-4576-8554-3a3b8ffa52b7" providerId="ADAL" clId="{8FD40318-CEC9-4109-A0B5-7BC7DF4F9FEC}" dt="2023-12-20T04:58:08.305" v="1394" actId="478"/>
          <ac:spMkLst>
            <pc:docMk/>
            <pc:sldMk cId="2628798288" sldId="376"/>
            <ac:spMk id="3" creationId="{858B9D3D-0C26-A427-A633-C42C1198A29A}"/>
          </ac:spMkLst>
        </pc:spChg>
        <pc:spChg chg="add del mod">
          <ac:chgData name="Teuku Raja Irfan Radarma" userId="cf428174-95ba-4576-8554-3a3b8ffa52b7" providerId="ADAL" clId="{8FD40318-CEC9-4109-A0B5-7BC7DF4F9FEC}" dt="2023-12-20T04:58:30.217" v="1398" actId="478"/>
          <ac:spMkLst>
            <pc:docMk/>
            <pc:sldMk cId="2628798288" sldId="376"/>
            <ac:spMk id="5" creationId="{E7D23942-5E5D-2C04-F7ED-0ACE95FD6FEE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6" creationId="{A124C1EA-874D-8E1A-9401-209758FE313B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7" creationId="{4B0054D4-4A81-28D2-4E70-7BD38224510B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8" creationId="{18B3D0AD-D3EE-37B0-76BB-A0FED9F48004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9" creationId="{90EAA2FB-657F-8951-4C0E-21E445A7AE3D}"/>
          </ac:spMkLst>
        </pc:spChg>
        <pc:spChg chg="add del mod">
          <ac:chgData name="Teuku Raja Irfan Radarma" userId="cf428174-95ba-4576-8554-3a3b8ffa52b7" providerId="ADAL" clId="{8FD40318-CEC9-4109-A0B5-7BC7DF4F9FEC}" dt="2023-12-20T05:09:35.536" v="1530" actId="478"/>
          <ac:spMkLst>
            <pc:docMk/>
            <pc:sldMk cId="2628798288" sldId="376"/>
            <ac:spMk id="10" creationId="{A261F3E1-7A36-C3A9-F528-762D8054B3BD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1" creationId="{E9680F56-20C6-D8C5-71F4-EBAA820F8523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2" creationId="{BD39AA59-9D9E-679B-F70A-B1C928CEE58F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3" creationId="{74FA2AAD-B77A-D681-A05C-1345F67CD0BD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4" creationId="{FDD6D501-FF84-BFCE-9752-9F97087FA692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5" creationId="{A32D73DF-C720-0031-CD1C-8EDF3D0B15DA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16" creationId="{94CD309D-6D48-ABE2-5B50-5A078B88DB25}"/>
          </ac:spMkLst>
        </pc:spChg>
        <pc:spChg chg="add del">
          <ac:chgData name="Teuku Raja Irfan Radarma" userId="cf428174-95ba-4576-8554-3a3b8ffa52b7" providerId="ADAL" clId="{8FD40318-CEC9-4109-A0B5-7BC7DF4F9FEC}" dt="2023-12-20T05:04:38.831" v="1470" actId="22"/>
          <ac:spMkLst>
            <pc:docMk/>
            <pc:sldMk cId="2628798288" sldId="376"/>
            <ac:spMk id="18" creationId="{A0B06CF2-0ABE-EDF2-0FDB-42E5A8264B66}"/>
          </ac:spMkLst>
        </pc:spChg>
        <pc:spChg chg="add del">
          <ac:chgData name="Teuku Raja Irfan Radarma" userId="cf428174-95ba-4576-8554-3a3b8ffa52b7" providerId="ADAL" clId="{8FD40318-CEC9-4109-A0B5-7BC7DF4F9FEC}" dt="2023-12-20T05:04:55.012" v="1475" actId="478"/>
          <ac:spMkLst>
            <pc:docMk/>
            <pc:sldMk cId="2628798288" sldId="376"/>
            <ac:spMk id="20" creationId="{2EF355C4-D0A2-FBD8-B3D6-7CDAE519C7E8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2" creationId="{82D3DFA2-109F-160F-45AD-A730CBC232AD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3" creationId="{18374BB4-DAB6-A436-2564-EC7C3896A113}"/>
          </ac:spMkLst>
        </pc:spChg>
        <pc:spChg chg="add del mod">
          <ac:chgData name="Teuku Raja Irfan Radarma" userId="cf428174-95ba-4576-8554-3a3b8ffa52b7" providerId="ADAL" clId="{8FD40318-CEC9-4109-A0B5-7BC7DF4F9FEC}" dt="2023-12-20T05:07:53.092" v="1515" actId="478"/>
          <ac:spMkLst>
            <pc:docMk/>
            <pc:sldMk cId="2628798288" sldId="376"/>
            <ac:spMk id="24" creationId="{15A7842F-1BF5-520F-557F-B4609F8689C3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5" creationId="{68FDBB2A-072F-B1E1-7148-23A2D85C0078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6" creationId="{59808597-AEE6-0063-6D3F-BC1A6FC804C5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7" creationId="{680FA6E7-E3D9-E4E0-2450-6457D8D9ED40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8" creationId="{7F3D18A5-B681-DC99-E423-4B3CC5D43F04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29" creationId="{936A2B27-2848-C022-38B6-ADBA36C6BA1E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30" creationId="{3C95D943-E782-6223-AA35-C223C2532E9E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31" creationId="{94348F64-0E87-4D08-36BA-7EC790387CD0}"/>
          </ac:spMkLst>
        </pc:spChg>
        <pc:spChg chg="add mod">
          <ac:chgData name="Teuku Raja Irfan Radarma" userId="cf428174-95ba-4576-8554-3a3b8ffa52b7" providerId="ADAL" clId="{8FD40318-CEC9-4109-A0B5-7BC7DF4F9FEC}" dt="2023-12-20T05:10:31.549" v="1550" actId="1076"/>
          <ac:spMkLst>
            <pc:docMk/>
            <pc:sldMk cId="2628798288" sldId="376"/>
            <ac:spMk id="32" creationId="{32EB309E-69CF-2CC1-660D-4DCDD365091D}"/>
          </ac:spMkLst>
        </pc:spChg>
      </pc:sldChg>
      <pc:sldChg chg="addSp delSp modSp new mod">
        <pc:chgData name="Teuku Raja Irfan Radarma" userId="cf428174-95ba-4576-8554-3a3b8ffa52b7" providerId="ADAL" clId="{8FD40318-CEC9-4109-A0B5-7BC7DF4F9FEC}" dt="2023-12-20T05:37:33.549" v="1810" actId="1076"/>
        <pc:sldMkLst>
          <pc:docMk/>
          <pc:sldMk cId="2799633264" sldId="377"/>
        </pc:sldMkLst>
        <pc:spChg chg="del">
          <ac:chgData name="Teuku Raja Irfan Radarma" userId="cf428174-95ba-4576-8554-3a3b8ffa52b7" providerId="ADAL" clId="{8FD40318-CEC9-4109-A0B5-7BC7DF4F9FEC}" dt="2023-12-20T05:12:37.474" v="1555" actId="478"/>
          <ac:spMkLst>
            <pc:docMk/>
            <pc:sldMk cId="2799633264" sldId="377"/>
            <ac:spMk id="2" creationId="{056FE776-B2F1-3268-2BD1-69C585A78EAA}"/>
          </ac:spMkLst>
        </pc:spChg>
        <pc:spChg chg="del">
          <ac:chgData name="Teuku Raja Irfan Radarma" userId="cf428174-95ba-4576-8554-3a3b8ffa52b7" providerId="ADAL" clId="{8FD40318-CEC9-4109-A0B5-7BC7DF4F9FEC}" dt="2023-12-20T05:12:37.474" v="1555" actId="478"/>
          <ac:spMkLst>
            <pc:docMk/>
            <pc:sldMk cId="2799633264" sldId="377"/>
            <ac:spMk id="3" creationId="{2738244F-2DB2-72D7-589F-8163975ED761}"/>
          </ac:spMkLst>
        </pc:spChg>
        <pc:spChg chg="mod">
          <ac:chgData name="Teuku Raja Irfan Radarma" userId="cf428174-95ba-4576-8554-3a3b8ffa52b7" providerId="ADAL" clId="{8FD40318-CEC9-4109-A0B5-7BC7DF4F9FEC}" dt="2023-12-20T05:12:44.320" v="1558" actId="1076"/>
          <ac:spMkLst>
            <pc:docMk/>
            <pc:sldMk cId="2799633264" sldId="377"/>
            <ac:spMk id="6" creationId="{CDDC4E3B-6CD2-FC54-D86F-5D23D54A0C5C}"/>
          </ac:spMkLst>
        </pc:spChg>
        <pc:spChg chg="del mod">
          <ac:chgData name="Teuku Raja Irfan Radarma" userId="cf428174-95ba-4576-8554-3a3b8ffa52b7" providerId="ADAL" clId="{8FD40318-CEC9-4109-A0B5-7BC7DF4F9FEC}" dt="2023-12-20T05:12:47.022" v="1559" actId="478"/>
          <ac:spMkLst>
            <pc:docMk/>
            <pc:sldMk cId="2799633264" sldId="377"/>
            <ac:spMk id="7" creationId="{B5612448-C22E-95B6-275F-3301163F3862}"/>
          </ac:spMkLst>
        </pc:spChg>
        <pc:spChg chg="mod">
          <ac:chgData name="Teuku Raja Irfan Radarma" userId="cf428174-95ba-4576-8554-3a3b8ffa52b7" providerId="ADAL" clId="{8FD40318-CEC9-4109-A0B5-7BC7DF4F9FEC}" dt="2023-12-20T05:12:34.440" v="1554"/>
          <ac:spMkLst>
            <pc:docMk/>
            <pc:sldMk cId="2799633264" sldId="377"/>
            <ac:spMk id="8" creationId="{2515687C-96A7-6814-D682-052A7CC98F89}"/>
          </ac:spMkLst>
        </pc:spChg>
        <pc:spChg chg="add mod">
          <ac:chgData name="Teuku Raja Irfan Radarma" userId="cf428174-95ba-4576-8554-3a3b8ffa52b7" providerId="ADAL" clId="{8FD40318-CEC9-4109-A0B5-7BC7DF4F9FEC}" dt="2023-12-20T05:37:33.549" v="1810" actId="1076"/>
          <ac:spMkLst>
            <pc:docMk/>
            <pc:sldMk cId="2799633264" sldId="377"/>
            <ac:spMk id="9" creationId="{224A0EAC-1783-D59D-2349-FD088055A6D4}"/>
          </ac:spMkLst>
        </pc:spChg>
        <pc:spChg chg="add mod">
          <ac:chgData name="Teuku Raja Irfan Radarma" userId="cf428174-95ba-4576-8554-3a3b8ffa52b7" providerId="ADAL" clId="{8FD40318-CEC9-4109-A0B5-7BC7DF4F9FEC}" dt="2023-12-20T05:37:33.549" v="1810" actId="1076"/>
          <ac:spMkLst>
            <pc:docMk/>
            <pc:sldMk cId="2799633264" sldId="377"/>
            <ac:spMk id="10" creationId="{D30E08BD-1E8D-BEDC-58FB-FB15E8EDD96B}"/>
          </ac:spMkLst>
        </pc:spChg>
        <pc:spChg chg="add mod">
          <ac:chgData name="Teuku Raja Irfan Radarma" userId="cf428174-95ba-4576-8554-3a3b8ffa52b7" providerId="ADAL" clId="{8FD40318-CEC9-4109-A0B5-7BC7DF4F9FEC}" dt="2023-12-20T05:37:33.549" v="1810" actId="1076"/>
          <ac:spMkLst>
            <pc:docMk/>
            <pc:sldMk cId="2799633264" sldId="377"/>
            <ac:spMk id="11" creationId="{53351588-3D4A-4A15-7BEC-A6383849E9A9}"/>
          </ac:spMkLst>
        </pc:spChg>
        <pc:grpChg chg="add del mod">
          <ac:chgData name="Teuku Raja Irfan Radarma" userId="cf428174-95ba-4576-8554-3a3b8ffa52b7" providerId="ADAL" clId="{8FD40318-CEC9-4109-A0B5-7BC7DF4F9FEC}" dt="2023-12-20T05:13:59.467" v="1665" actId="478"/>
          <ac:grpSpMkLst>
            <pc:docMk/>
            <pc:sldMk cId="2799633264" sldId="377"/>
            <ac:grpSpMk id="5" creationId="{994B2E9E-5C57-1C95-5EE0-E87CFDE90BD0}"/>
          </ac:grpSpMkLst>
        </pc:grpChg>
      </pc:sldChg>
      <pc:sldChg chg="addSp delSp modSp new mod">
        <pc:chgData name="Teuku Raja Irfan Radarma" userId="cf428174-95ba-4576-8554-3a3b8ffa52b7" providerId="ADAL" clId="{8FD40318-CEC9-4109-A0B5-7BC7DF4F9FEC}" dt="2023-12-20T05:39:01.515" v="1835" actId="1076"/>
        <pc:sldMkLst>
          <pc:docMk/>
          <pc:sldMk cId="3737017003" sldId="378"/>
        </pc:sldMkLst>
        <pc:spChg chg="mod">
          <ac:chgData name="Teuku Raja Irfan Radarma" userId="cf428174-95ba-4576-8554-3a3b8ffa52b7" providerId="ADAL" clId="{8FD40318-CEC9-4109-A0B5-7BC7DF4F9FEC}" dt="2023-12-20T05:38:54.264" v="1831" actId="20577"/>
          <ac:spMkLst>
            <pc:docMk/>
            <pc:sldMk cId="3737017003" sldId="378"/>
            <ac:spMk id="2" creationId="{7FC9ACE7-DFBE-E20B-D3EE-36BEB72A1F75}"/>
          </ac:spMkLst>
        </pc:spChg>
        <pc:spChg chg="del">
          <ac:chgData name="Teuku Raja Irfan Radarma" userId="cf428174-95ba-4576-8554-3a3b8ffa52b7" providerId="ADAL" clId="{8FD40318-CEC9-4109-A0B5-7BC7DF4F9FEC}" dt="2023-12-20T05:38:56.294" v="1832" actId="478"/>
          <ac:spMkLst>
            <pc:docMk/>
            <pc:sldMk cId="3737017003" sldId="378"/>
            <ac:spMk id="3" creationId="{489858CB-7536-926E-6E94-B160541DAC0B}"/>
          </ac:spMkLst>
        </pc:spChg>
        <pc:picChg chg="add mod">
          <ac:chgData name="Teuku Raja Irfan Radarma" userId="cf428174-95ba-4576-8554-3a3b8ffa52b7" providerId="ADAL" clId="{8FD40318-CEC9-4109-A0B5-7BC7DF4F9FEC}" dt="2023-12-20T05:39:01.515" v="1835" actId="1076"/>
          <ac:picMkLst>
            <pc:docMk/>
            <pc:sldMk cId="3737017003" sldId="378"/>
            <ac:picMk id="5" creationId="{27BBD8B7-B552-AF96-A8BB-87F781B0BFB5}"/>
          </ac:picMkLst>
        </pc:picChg>
        <pc:picChg chg="add mod">
          <ac:chgData name="Teuku Raja Irfan Radarma" userId="cf428174-95ba-4576-8554-3a3b8ffa52b7" providerId="ADAL" clId="{8FD40318-CEC9-4109-A0B5-7BC7DF4F9FEC}" dt="2023-12-20T05:39:01.515" v="1835" actId="1076"/>
          <ac:picMkLst>
            <pc:docMk/>
            <pc:sldMk cId="3737017003" sldId="378"/>
            <ac:picMk id="6" creationId="{1C23FEA4-8993-F165-FBA4-2DD071120044}"/>
          </ac:picMkLst>
        </pc:picChg>
      </pc:sldChg>
      <pc:sldChg chg="addSp delSp modSp new mod ord">
        <pc:chgData name="Teuku Raja Irfan Radarma" userId="cf428174-95ba-4576-8554-3a3b8ffa52b7" providerId="ADAL" clId="{8FD40318-CEC9-4109-A0B5-7BC7DF4F9FEC}" dt="2023-12-20T05:52:17.550" v="2112" actId="1076"/>
        <pc:sldMkLst>
          <pc:docMk/>
          <pc:sldMk cId="1085273725" sldId="379"/>
        </pc:sldMkLst>
        <pc:spChg chg="del">
          <ac:chgData name="Teuku Raja Irfan Radarma" userId="cf428174-95ba-4576-8554-3a3b8ffa52b7" providerId="ADAL" clId="{8FD40318-CEC9-4109-A0B5-7BC7DF4F9FEC}" dt="2023-12-20T05:48:43.623" v="1893" actId="478"/>
          <ac:spMkLst>
            <pc:docMk/>
            <pc:sldMk cId="1085273725" sldId="379"/>
            <ac:spMk id="2" creationId="{304FC6B0-2BA3-9616-1B13-1592EE538958}"/>
          </ac:spMkLst>
        </pc:spChg>
        <pc:spChg chg="del">
          <ac:chgData name="Teuku Raja Irfan Radarma" userId="cf428174-95ba-4576-8554-3a3b8ffa52b7" providerId="ADAL" clId="{8FD40318-CEC9-4109-A0B5-7BC7DF4F9FEC}" dt="2023-12-20T05:48:45.343" v="1894" actId="478"/>
          <ac:spMkLst>
            <pc:docMk/>
            <pc:sldMk cId="1085273725" sldId="379"/>
            <ac:spMk id="3" creationId="{B244F9B6-B2F6-6F4E-BF42-4D7B1A168134}"/>
          </ac:spMkLst>
        </pc:spChg>
        <pc:spChg chg="add mod">
          <ac:chgData name="Teuku Raja Irfan Radarma" userId="cf428174-95ba-4576-8554-3a3b8ffa52b7" providerId="ADAL" clId="{8FD40318-CEC9-4109-A0B5-7BC7DF4F9FEC}" dt="2023-12-20T05:52:17.550" v="2112" actId="1076"/>
          <ac:spMkLst>
            <pc:docMk/>
            <pc:sldMk cId="1085273725" sldId="379"/>
            <ac:spMk id="10" creationId="{70E96974-A911-8DDE-9AC1-589B9B2C166D}"/>
          </ac:spMkLst>
        </pc:spChg>
        <pc:spChg chg="add mod">
          <ac:chgData name="Teuku Raja Irfan Radarma" userId="cf428174-95ba-4576-8554-3a3b8ffa52b7" providerId="ADAL" clId="{8FD40318-CEC9-4109-A0B5-7BC7DF4F9FEC}" dt="2023-12-20T05:52:17.550" v="2112" actId="1076"/>
          <ac:spMkLst>
            <pc:docMk/>
            <pc:sldMk cId="1085273725" sldId="379"/>
            <ac:spMk id="11" creationId="{ADC9A7D2-4450-C506-B87A-8A1120C3879C}"/>
          </ac:spMkLst>
        </pc:spChg>
        <pc:spChg chg="add mod">
          <ac:chgData name="Teuku Raja Irfan Radarma" userId="cf428174-95ba-4576-8554-3a3b8ffa52b7" providerId="ADAL" clId="{8FD40318-CEC9-4109-A0B5-7BC7DF4F9FEC}" dt="2023-12-20T05:52:17.550" v="2112" actId="1076"/>
          <ac:spMkLst>
            <pc:docMk/>
            <pc:sldMk cId="1085273725" sldId="379"/>
            <ac:spMk id="13" creationId="{03D65BB4-B684-609F-D4C7-660846E6FBAA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05:52:17.550" v="2112" actId="1076"/>
          <ac:graphicFrameMkLst>
            <pc:docMk/>
            <pc:sldMk cId="1085273725" sldId="379"/>
            <ac:graphicFrameMk id="12" creationId="{80B8EDDD-0576-79F0-2DF5-2C14A3F6CD00}"/>
          </ac:graphicFrameMkLst>
        </pc:graphicFrame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5" creationId="{39422947-41B5-E86B-F917-FE50AE2510A5}"/>
          </ac:picMkLst>
        </pc:pic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6" creationId="{3D59DC0F-0A05-32F6-FAF5-21C084FF5C7F}"/>
          </ac:picMkLst>
        </pc:pic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7" creationId="{6C725281-74D7-0B87-3ACB-1A95EBF2884B}"/>
          </ac:picMkLst>
        </pc:pic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8" creationId="{3C212AE9-F2DB-1991-8EF4-935ED2570EB0}"/>
          </ac:picMkLst>
        </pc:picChg>
        <pc:picChg chg="add mod">
          <ac:chgData name="Teuku Raja Irfan Radarma" userId="cf428174-95ba-4576-8554-3a3b8ffa52b7" providerId="ADAL" clId="{8FD40318-CEC9-4109-A0B5-7BC7DF4F9FEC}" dt="2023-12-20T05:52:17.550" v="2112" actId="1076"/>
          <ac:picMkLst>
            <pc:docMk/>
            <pc:sldMk cId="1085273725" sldId="379"/>
            <ac:picMk id="9" creationId="{C859CBA2-46F5-F841-BFAA-665FB5689F7B}"/>
          </ac:picMkLst>
        </pc:picChg>
      </pc:sldChg>
      <pc:sldChg chg="modSp new mod">
        <pc:chgData name="Teuku Raja Irfan Radarma" userId="cf428174-95ba-4576-8554-3a3b8ffa52b7" providerId="ADAL" clId="{8FD40318-CEC9-4109-A0B5-7BC7DF4F9FEC}" dt="2023-12-20T05:46:31.651" v="1892" actId="20577"/>
        <pc:sldMkLst>
          <pc:docMk/>
          <pc:sldMk cId="575103124" sldId="380"/>
        </pc:sldMkLst>
        <pc:spChg chg="mod">
          <ac:chgData name="Teuku Raja Irfan Radarma" userId="cf428174-95ba-4576-8554-3a3b8ffa52b7" providerId="ADAL" clId="{8FD40318-CEC9-4109-A0B5-7BC7DF4F9FEC}" dt="2023-12-20T05:46:18.149" v="1846" actId="20577"/>
          <ac:spMkLst>
            <pc:docMk/>
            <pc:sldMk cId="575103124" sldId="380"/>
            <ac:spMk id="2" creationId="{80224401-1FAA-865E-FE07-A0A280E54152}"/>
          </ac:spMkLst>
        </pc:spChg>
        <pc:spChg chg="mod">
          <ac:chgData name="Teuku Raja Irfan Radarma" userId="cf428174-95ba-4576-8554-3a3b8ffa52b7" providerId="ADAL" clId="{8FD40318-CEC9-4109-A0B5-7BC7DF4F9FEC}" dt="2023-12-20T05:46:31.651" v="1892" actId="20577"/>
          <ac:spMkLst>
            <pc:docMk/>
            <pc:sldMk cId="575103124" sldId="380"/>
            <ac:spMk id="3" creationId="{7618F38A-D4DD-2FD6-35F0-49A31ED37779}"/>
          </ac:spMkLst>
        </pc:spChg>
      </pc:sldChg>
      <pc:sldChg chg="addSp delSp modSp new mod ord">
        <pc:chgData name="Teuku Raja Irfan Radarma" userId="cf428174-95ba-4576-8554-3a3b8ffa52b7" providerId="ADAL" clId="{8FD40318-CEC9-4109-A0B5-7BC7DF4F9FEC}" dt="2024-01-02T15:26:46.219" v="10584" actId="20577"/>
        <pc:sldMkLst>
          <pc:docMk/>
          <pc:sldMk cId="2944405860" sldId="381"/>
        </pc:sldMkLst>
        <pc:spChg chg="mod">
          <ac:chgData name="Teuku Raja Irfan Radarma" userId="cf428174-95ba-4576-8554-3a3b8ffa52b7" providerId="ADAL" clId="{8FD40318-CEC9-4109-A0B5-7BC7DF4F9FEC}" dt="2023-12-20T06:04:20.640" v="2308" actId="1076"/>
          <ac:spMkLst>
            <pc:docMk/>
            <pc:sldMk cId="2944405860" sldId="381"/>
            <ac:spMk id="2" creationId="{3E6ED36F-DE16-7AE5-BF59-1C57102C8D25}"/>
          </ac:spMkLst>
        </pc:spChg>
        <pc:spChg chg="del">
          <ac:chgData name="Teuku Raja Irfan Radarma" userId="cf428174-95ba-4576-8554-3a3b8ffa52b7" providerId="ADAL" clId="{8FD40318-CEC9-4109-A0B5-7BC7DF4F9FEC}" dt="2023-12-20T05:53:00.150" v="2134" actId="478"/>
          <ac:spMkLst>
            <pc:docMk/>
            <pc:sldMk cId="2944405860" sldId="381"/>
            <ac:spMk id="3" creationId="{16F067E1-EBB5-6318-44DB-BF737996DEE6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12" creationId="{09386115-8778-0520-6047-A71745121524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13" creationId="{34B0A1E4-5816-1F49-503E-A337A2D53852}"/>
          </ac:spMkLst>
        </pc:spChg>
        <pc:spChg chg="add del">
          <ac:chgData name="Teuku Raja Irfan Radarma" userId="cf428174-95ba-4576-8554-3a3b8ffa52b7" providerId="ADAL" clId="{8FD40318-CEC9-4109-A0B5-7BC7DF4F9FEC}" dt="2023-12-20T05:55:13.266" v="2169" actId="478"/>
          <ac:spMkLst>
            <pc:docMk/>
            <pc:sldMk cId="2944405860" sldId="381"/>
            <ac:spMk id="14" creationId="{3BFFF0F4-2BDE-3975-6DC3-70A0FB22C62E}"/>
          </ac:spMkLst>
        </pc:spChg>
        <pc:spChg chg="add del mod">
          <ac:chgData name="Teuku Raja Irfan Radarma" userId="cf428174-95ba-4576-8554-3a3b8ffa52b7" providerId="ADAL" clId="{8FD40318-CEC9-4109-A0B5-7BC7DF4F9FEC}" dt="2023-12-20T05:57:17.716" v="2204" actId="478"/>
          <ac:spMkLst>
            <pc:docMk/>
            <pc:sldMk cId="2944405860" sldId="381"/>
            <ac:spMk id="15" creationId="{ADC5CE2F-0849-808A-A470-705ADCDE7BF0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28" creationId="{3469138C-7A74-C8DF-D341-280E2F171D51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29" creationId="{35111A42-496A-11CB-966B-C5517EF5F7C1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0" creationId="{943CD01F-62FB-A151-425B-3EA3715E335D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1" creationId="{5C2E6B1E-C83B-7B5B-D10D-8E3FB0A86192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2" creationId="{7696E71B-506D-8565-88BA-440A69A87370}"/>
          </ac:spMkLst>
        </pc:spChg>
        <pc:spChg chg="add mod">
          <ac:chgData name="Teuku Raja Irfan Radarma" userId="cf428174-95ba-4576-8554-3a3b8ffa52b7" providerId="ADAL" clId="{8FD40318-CEC9-4109-A0B5-7BC7DF4F9FEC}" dt="2023-12-20T06:02:23.967" v="2289" actId="571"/>
          <ac:spMkLst>
            <pc:docMk/>
            <pc:sldMk cId="2944405860" sldId="381"/>
            <ac:spMk id="33" creationId="{F319A423-71D5-9F10-88D6-27098344EAA6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4" creationId="{B19DCD46-71A6-2B96-F209-234B7952B64A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5" creationId="{AEB8D0E8-90CA-506D-6F99-20178A21CC43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6" creationId="{FB8C696D-5FB8-54A7-AB2B-7B0DAEE31105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7" creationId="{1597217E-AAD8-6F10-9672-6916A8191133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38" creationId="{5ABDEB18-A38F-3C45-34CD-BC64E1AADFA3}"/>
          </ac:spMkLst>
        </pc:spChg>
        <pc:spChg chg="add mod">
          <ac:chgData name="Teuku Raja Irfan Radarma" userId="cf428174-95ba-4576-8554-3a3b8ffa52b7" providerId="ADAL" clId="{8FD40318-CEC9-4109-A0B5-7BC7DF4F9FEC}" dt="2024-01-02T15:26:46.219" v="10584" actId="20577"/>
          <ac:spMkLst>
            <pc:docMk/>
            <pc:sldMk cId="2944405860" sldId="381"/>
            <ac:spMk id="41" creationId="{E10EAACF-B068-9033-5941-17DFC6BF9996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42" creationId="{B48AA90C-7EF0-22FD-3FF2-C35027D99193}"/>
          </ac:spMkLst>
        </pc:spChg>
        <pc:spChg chg="add mod">
          <ac:chgData name="Teuku Raja Irfan Radarma" userId="cf428174-95ba-4576-8554-3a3b8ffa52b7" providerId="ADAL" clId="{8FD40318-CEC9-4109-A0B5-7BC7DF4F9FEC}" dt="2023-12-20T06:09:17.306" v="2605" actId="1076"/>
          <ac:spMkLst>
            <pc:docMk/>
            <pc:sldMk cId="2944405860" sldId="381"/>
            <ac:spMk id="43" creationId="{D23E5B64-9FA1-8293-139F-41A58B1524C1}"/>
          </ac:spMkLst>
        </pc:spChg>
        <pc:picChg chg="add mod ord">
          <ac:chgData name="Teuku Raja Irfan Radarma" userId="cf428174-95ba-4576-8554-3a3b8ffa52b7" providerId="ADAL" clId="{8FD40318-CEC9-4109-A0B5-7BC7DF4F9FEC}" dt="2023-12-20T06:09:17.306" v="2605" actId="1076"/>
          <ac:picMkLst>
            <pc:docMk/>
            <pc:sldMk cId="2944405860" sldId="381"/>
            <ac:picMk id="16" creationId="{702CBB0E-A13C-BFA7-D506-113CFBF4E627}"/>
          </ac:picMkLst>
        </pc:picChg>
        <pc:cxnChg chg="add mod">
          <ac:chgData name="Teuku Raja Irfan Radarma" userId="cf428174-95ba-4576-8554-3a3b8ffa52b7" providerId="ADAL" clId="{8FD40318-CEC9-4109-A0B5-7BC7DF4F9FEC}" dt="2023-12-20T06:09:17.306" v="2605" actId="1076"/>
          <ac:cxnSpMkLst>
            <pc:docMk/>
            <pc:sldMk cId="2944405860" sldId="381"/>
            <ac:cxnSpMk id="6" creationId="{25CDE4D0-C88B-3D92-C1C5-3E5231CA6FE7}"/>
          </ac:cxnSpMkLst>
        </pc:cxnChg>
        <pc:cxnChg chg="add mod">
          <ac:chgData name="Teuku Raja Irfan Radarma" userId="cf428174-95ba-4576-8554-3a3b8ffa52b7" providerId="ADAL" clId="{8FD40318-CEC9-4109-A0B5-7BC7DF4F9FEC}" dt="2023-12-20T06:09:17.306" v="2605" actId="1076"/>
          <ac:cxnSpMkLst>
            <pc:docMk/>
            <pc:sldMk cId="2944405860" sldId="381"/>
            <ac:cxnSpMk id="9" creationId="{912BDB5F-F350-7331-BF02-425AF0C47048}"/>
          </ac:cxnSpMkLst>
        </pc:cxnChg>
        <pc:cxnChg chg="add mod">
          <ac:chgData name="Teuku Raja Irfan Radarma" userId="cf428174-95ba-4576-8554-3a3b8ffa52b7" providerId="ADAL" clId="{8FD40318-CEC9-4109-A0B5-7BC7DF4F9FEC}" dt="2023-12-20T06:09:17.306" v="2605" actId="1076"/>
          <ac:cxnSpMkLst>
            <pc:docMk/>
            <pc:sldMk cId="2944405860" sldId="381"/>
            <ac:cxnSpMk id="18" creationId="{688A0D21-F011-D6DE-C44D-737FCE96F9E5}"/>
          </ac:cxnSpMkLst>
        </pc:cxnChg>
        <pc:cxnChg chg="add mod">
          <ac:chgData name="Teuku Raja Irfan Radarma" userId="cf428174-95ba-4576-8554-3a3b8ffa52b7" providerId="ADAL" clId="{8FD40318-CEC9-4109-A0B5-7BC7DF4F9FEC}" dt="2023-12-20T06:09:17.306" v="2605" actId="1076"/>
          <ac:cxnSpMkLst>
            <pc:docMk/>
            <pc:sldMk cId="2944405860" sldId="381"/>
            <ac:cxnSpMk id="19" creationId="{890A30C5-5453-1AA4-C865-E9F522D26B76}"/>
          </ac:cxnSpMkLst>
        </pc:cxnChg>
      </pc:sldChg>
      <pc:sldChg chg="addSp delSp modSp new mod">
        <pc:chgData name="Teuku Raja Irfan Radarma" userId="cf428174-95ba-4576-8554-3a3b8ffa52b7" providerId="ADAL" clId="{8FD40318-CEC9-4109-A0B5-7BC7DF4F9FEC}" dt="2023-12-20T06:20:09.240" v="3206" actId="1076"/>
        <pc:sldMkLst>
          <pc:docMk/>
          <pc:sldMk cId="3008768440" sldId="382"/>
        </pc:sldMkLst>
        <pc:spChg chg="mod">
          <ac:chgData name="Teuku Raja Irfan Radarma" userId="cf428174-95ba-4576-8554-3a3b8ffa52b7" providerId="ADAL" clId="{8FD40318-CEC9-4109-A0B5-7BC7DF4F9FEC}" dt="2023-12-20T06:10:38.520" v="2651" actId="20577"/>
          <ac:spMkLst>
            <pc:docMk/>
            <pc:sldMk cId="3008768440" sldId="382"/>
            <ac:spMk id="2" creationId="{5F47B69E-6339-2192-3F28-BDD78D6D5BB7}"/>
          </ac:spMkLst>
        </pc:spChg>
        <pc:spChg chg="del mod">
          <ac:chgData name="Teuku Raja Irfan Radarma" userId="cf428174-95ba-4576-8554-3a3b8ffa52b7" providerId="ADAL" clId="{8FD40318-CEC9-4109-A0B5-7BC7DF4F9FEC}" dt="2023-12-20T06:10:46.723" v="2653" actId="478"/>
          <ac:spMkLst>
            <pc:docMk/>
            <pc:sldMk cId="3008768440" sldId="382"/>
            <ac:spMk id="3" creationId="{2262D36C-CFDE-1FA0-C097-5D8D1978131B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5" creationId="{0384790C-47E6-01CD-EDAA-A447D26CC4E1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6" creationId="{D2095D9A-068B-5228-82A2-3693A6A52922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7" creationId="{C28E2FA3-ECAD-9057-F63D-0CBB2A4D434E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8" creationId="{3796086D-D722-85E2-DEA4-98003AB1015E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9" creationId="{C1C4BABB-54EE-B3EF-0647-32A59498C2E9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0" creationId="{C4E58294-3C08-8765-8856-6ACF86D0C8EA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1" creationId="{B64AA70F-97E9-FA9D-7157-A0D19D990F6C}"/>
          </ac:spMkLst>
        </pc:spChg>
        <pc:spChg chg="add del mod">
          <ac:chgData name="Teuku Raja Irfan Radarma" userId="cf428174-95ba-4576-8554-3a3b8ffa52b7" providerId="ADAL" clId="{8FD40318-CEC9-4109-A0B5-7BC7DF4F9FEC}" dt="2023-12-20T06:14:27.329" v="2966" actId="478"/>
          <ac:spMkLst>
            <pc:docMk/>
            <pc:sldMk cId="3008768440" sldId="382"/>
            <ac:spMk id="12" creationId="{F1082B61-BAF2-8CBD-6E86-6EDF8B9927F8}"/>
          </ac:spMkLst>
        </pc:spChg>
        <pc:spChg chg="add del mod">
          <ac:chgData name="Teuku Raja Irfan Radarma" userId="cf428174-95ba-4576-8554-3a3b8ffa52b7" providerId="ADAL" clId="{8FD40318-CEC9-4109-A0B5-7BC7DF4F9FEC}" dt="2023-12-20T06:14:35.265" v="2970" actId="478"/>
          <ac:spMkLst>
            <pc:docMk/>
            <pc:sldMk cId="3008768440" sldId="382"/>
            <ac:spMk id="13" creationId="{B02463E9-F81D-1887-D1F9-0725E6B42FF4}"/>
          </ac:spMkLst>
        </pc:spChg>
        <pc:spChg chg="add del mod">
          <ac:chgData name="Teuku Raja Irfan Radarma" userId="cf428174-95ba-4576-8554-3a3b8ffa52b7" providerId="ADAL" clId="{8FD40318-CEC9-4109-A0B5-7BC7DF4F9FEC}" dt="2023-12-20T06:14:35.265" v="2970" actId="478"/>
          <ac:spMkLst>
            <pc:docMk/>
            <pc:sldMk cId="3008768440" sldId="382"/>
            <ac:spMk id="14" creationId="{59D478AC-077D-1E04-8EF4-53BF36F9CA6E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5" creationId="{D5A7B17F-8AD5-298A-6F1C-6D0F3F3C1DB6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6" creationId="{AFC5FF1B-9E5C-55FD-CEE4-AC57F1E19383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7" creationId="{23E41A5E-49AD-43F3-4176-3220F94EEE73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8" creationId="{D1619E3B-1687-0F46-ACA0-CF1976FFB0A0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19" creationId="{B47CD743-2DD4-E20E-F30F-4A73FBA61B2E}"/>
          </ac:spMkLst>
        </pc:spChg>
        <pc:spChg chg="add del mod">
          <ac:chgData name="Teuku Raja Irfan Radarma" userId="cf428174-95ba-4576-8554-3a3b8ffa52b7" providerId="ADAL" clId="{8FD40318-CEC9-4109-A0B5-7BC7DF4F9FEC}" dt="2023-12-20T06:18:53.877" v="3126" actId="478"/>
          <ac:spMkLst>
            <pc:docMk/>
            <pc:sldMk cId="3008768440" sldId="382"/>
            <ac:spMk id="20" creationId="{CCC080CC-1AA5-5B5B-32E8-75F42100C964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1" creationId="{22103418-F61A-0CD0-1C3B-95D868187D1D}"/>
          </ac:spMkLst>
        </pc:spChg>
        <pc:spChg chg="add mod">
          <ac:chgData name="Teuku Raja Irfan Radarma" userId="cf428174-95ba-4576-8554-3a3b8ffa52b7" providerId="ADAL" clId="{8FD40318-CEC9-4109-A0B5-7BC7DF4F9FEC}" dt="2023-12-20T06:18:39.387" v="3121" actId="571"/>
          <ac:spMkLst>
            <pc:docMk/>
            <pc:sldMk cId="3008768440" sldId="382"/>
            <ac:spMk id="22" creationId="{2A91724F-1BE6-4A55-8087-40EDFE70A40D}"/>
          </ac:spMkLst>
        </pc:spChg>
        <pc:spChg chg="add mod">
          <ac:chgData name="Teuku Raja Irfan Radarma" userId="cf428174-95ba-4576-8554-3a3b8ffa52b7" providerId="ADAL" clId="{8FD40318-CEC9-4109-A0B5-7BC7DF4F9FEC}" dt="2023-12-20T06:18:41.209" v="3123" actId="571"/>
          <ac:spMkLst>
            <pc:docMk/>
            <pc:sldMk cId="3008768440" sldId="382"/>
            <ac:spMk id="23" creationId="{94247192-EE3F-F069-D918-548BC23CC8AB}"/>
          </ac:spMkLst>
        </pc:spChg>
        <pc:spChg chg="add mod">
          <ac:chgData name="Teuku Raja Irfan Radarma" userId="cf428174-95ba-4576-8554-3a3b8ffa52b7" providerId="ADAL" clId="{8FD40318-CEC9-4109-A0B5-7BC7DF4F9FEC}" dt="2023-12-20T06:18:41.209" v="3123" actId="571"/>
          <ac:spMkLst>
            <pc:docMk/>
            <pc:sldMk cId="3008768440" sldId="382"/>
            <ac:spMk id="24" creationId="{ACC64EB4-BF54-CC17-2B5A-3DADBB384E98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5" creationId="{398D0DA1-82C4-2CEE-1AC1-FEEAEEB37303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6" creationId="{4867ED73-06D6-D828-BECA-B2A8D92CC6BF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7" creationId="{770EE7F3-552E-AD84-9062-F8898A159CFF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8" creationId="{07D5B03A-E28A-B040-231E-AA0DFB403648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29" creationId="{D7C13D92-70A8-6626-D562-D8240C154094}"/>
          </ac:spMkLst>
        </pc:spChg>
        <pc:spChg chg="add mod">
          <ac:chgData name="Teuku Raja Irfan Radarma" userId="cf428174-95ba-4576-8554-3a3b8ffa52b7" providerId="ADAL" clId="{8FD40318-CEC9-4109-A0B5-7BC7DF4F9FEC}" dt="2023-12-20T06:20:09.240" v="3206" actId="1076"/>
          <ac:spMkLst>
            <pc:docMk/>
            <pc:sldMk cId="3008768440" sldId="382"/>
            <ac:spMk id="30" creationId="{340E2DAC-414C-854A-AD3A-4546CED3D897}"/>
          </ac:spMkLst>
        </pc:spChg>
      </pc:sldChg>
      <pc:sldChg chg="modSp add mod ord">
        <pc:chgData name="Teuku Raja Irfan Radarma" userId="cf428174-95ba-4576-8554-3a3b8ffa52b7" providerId="ADAL" clId="{8FD40318-CEC9-4109-A0B5-7BC7DF4F9FEC}" dt="2023-12-20T08:53:51.469" v="6937" actId="20577"/>
        <pc:sldMkLst>
          <pc:docMk/>
          <pc:sldMk cId="2003230823" sldId="383"/>
        </pc:sldMkLst>
        <pc:spChg chg="mod">
          <ac:chgData name="Teuku Raja Irfan Radarma" userId="cf428174-95ba-4576-8554-3a3b8ffa52b7" providerId="ADAL" clId="{8FD40318-CEC9-4109-A0B5-7BC7DF4F9FEC}" dt="2023-12-20T08:53:51.469" v="6937" actId="20577"/>
          <ac:spMkLst>
            <pc:docMk/>
            <pc:sldMk cId="2003230823" sldId="383"/>
            <ac:spMk id="2" creationId="{80224401-1FAA-865E-FE07-A0A280E54152}"/>
          </ac:spMkLst>
        </pc:spChg>
        <pc:spChg chg="mod">
          <ac:chgData name="Teuku Raja Irfan Radarma" userId="cf428174-95ba-4576-8554-3a3b8ffa52b7" providerId="ADAL" clId="{8FD40318-CEC9-4109-A0B5-7BC7DF4F9FEC}" dt="2023-12-20T07:03:33.661" v="3264" actId="20577"/>
          <ac:spMkLst>
            <pc:docMk/>
            <pc:sldMk cId="2003230823" sldId="383"/>
            <ac:spMk id="3" creationId="{7618F38A-D4DD-2FD6-35F0-49A31ED37779}"/>
          </ac:spMkLst>
        </pc:spChg>
      </pc:sldChg>
      <pc:sldChg chg="addSp modSp new mod ord modAnim">
        <pc:chgData name="Teuku Raja Irfan Radarma" userId="cf428174-95ba-4576-8554-3a3b8ffa52b7" providerId="ADAL" clId="{8FD40318-CEC9-4109-A0B5-7BC7DF4F9FEC}" dt="2023-12-20T07:38:36.717" v="4945" actId="20577"/>
        <pc:sldMkLst>
          <pc:docMk/>
          <pc:sldMk cId="699992787" sldId="384"/>
        </pc:sldMkLst>
        <pc:spChg chg="mod">
          <ac:chgData name="Teuku Raja Irfan Radarma" userId="cf428174-95ba-4576-8554-3a3b8ffa52b7" providerId="ADAL" clId="{8FD40318-CEC9-4109-A0B5-7BC7DF4F9FEC}" dt="2023-12-20T07:14:11.904" v="3637" actId="14100"/>
          <ac:spMkLst>
            <pc:docMk/>
            <pc:sldMk cId="699992787" sldId="384"/>
            <ac:spMk id="2" creationId="{EB028C8D-16D6-F116-5BEE-598C03F45927}"/>
          </ac:spMkLst>
        </pc:spChg>
        <pc:spChg chg="mod">
          <ac:chgData name="Teuku Raja Irfan Radarma" userId="cf428174-95ba-4576-8554-3a3b8ffa52b7" providerId="ADAL" clId="{8FD40318-CEC9-4109-A0B5-7BC7DF4F9FEC}" dt="2023-12-20T07:38:36.717" v="4945" actId="20577"/>
          <ac:spMkLst>
            <pc:docMk/>
            <pc:sldMk cId="699992787" sldId="384"/>
            <ac:spMk id="3" creationId="{853D197C-6CA0-0E97-6A90-7BDC8018BA07}"/>
          </ac:spMkLst>
        </pc:spChg>
        <pc:spChg chg="add mod">
          <ac:chgData name="Teuku Raja Irfan Radarma" userId="cf428174-95ba-4576-8554-3a3b8ffa52b7" providerId="ADAL" clId="{8FD40318-CEC9-4109-A0B5-7BC7DF4F9FEC}" dt="2023-12-20T07:19:58.426" v="3919" actId="207"/>
          <ac:spMkLst>
            <pc:docMk/>
            <pc:sldMk cId="699992787" sldId="384"/>
            <ac:spMk id="7" creationId="{A2CDA531-20A2-8882-B134-A6207D65C0C6}"/>
          </ac:spMkLst>
        </pc:spChg>
        <pc:spChg chg="add mod">
          <ac:chgData name="Teuku Raja Irfan Radarma" userId="cf428174-95ba-4576-8554-3a3b8ffa52b7" providerId="ADAL" clId="{8FD40318-CEC9-4109-A0B5-7BC7DF4F9FEC}" dt="2023-12-20T07:09:07.156" v="3433" actId="571"/>
          <ac:spMkLst>
            <pc:docMk/>
            <pc:sldMk cId="699992787" sldId="384"/>
            <ac:spMk id="8" creationId="{D02D958B-8522-14D2-E888-A103FFB66A57}"/>
          </ac:spMkLst>
        </pc:spChg>
        <pc:spChg chg="add mod">
          <ac:chgData name="Teuku Raja Irfan Radarma" userId="cf428174-95ba-4576-8554-3a3b8ffa52b7" providerId="ADAL" clId="{8FD40318-CEC9-4109-A0B5-7BC7DF4F9FEC}" dt="2023-12-20T07:19:58.426" v="3919" actId="207"/>
          <ac:spMkLst>
            <pc:docMk/>
            <pc:sldMk cId="699992787" sldId="384"/>
            <ac:spMk id="9" creationId="{8B616065-B05B-9426-8D8A-6806C802BA71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11" creationId="{865474B8-965D-6168-00D7-19B8328BE0E4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12" creationId="{7848E814-9CC8-E4B3-B03F-C7FC82EEE2CF}"/>
          </ac:spMkLst>
        </pc:spChg>
        <pc:spChg chg="add mod">
          <ac:chgData name="Teuku Raja Irfan Radarma" userId="cf428174-95ba-4576-8554-3a3b8ffa52b7" providerId="ADAL" clId="{8FD40318-CEC9-4109-A0B5-7BC7DF4F9FEC}" dt="2023-12-20T07:20:51.141" v="3954" actId="20577"/>
          <ac:spMkLst>
            <pc:docMk/>
            <pc:sldMk cId="699992787" sldId="384"/>
            <ac:spMk id="14" creationId="{5DD7D0B4-1AEA-AEEB-E06E-CA86E378F18E}"/>
          </ac:spMkLst>
        </pc:spChg>
        <pc:spChg chg="add mod">
          <ac:chgData name="Teuku Raja Irfan Radarma" userId="cf428174-95ba-4576-8554-3a3b8ffa52b7" providerId="ADAL" clId="{8FD40318-CEC9-4109-A0B5-7BC7DF4F9FEC}" dt="2023-12-20T07:19:58.426" v="3919" actId="207"/>
          <ac:spMkLst>
            <pc:docMk/>
            <pc:sldMk cId="699992787" sldId="384"/>
            <ac:spMk id="15" creationId="{49E83214-F5F9-617A-8D1E-C91ED0E947FD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16" creationId="{8927A53C-6C3B-2DF9-C8E5-2E6F3B17A7E1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17" creationId="{5E0D596A-379A-95F8-6B5B-D2CB91841BA9}"/>
          </ac:spMkLst>
        </pc:spChg>
        <pc:spChg chg="add mod">
          <ac:chgData name="Teuku Raja Irfan Radarma" userId="cf428174-95ba-4576-8554-3a3b8ffa52b7" providerId="ADAL" clId="{8FD40318-CEC9-4109-A0B5-7BC7DF4F9FEC}" dt="2023-12-20T07:19:58.426" v="3919" actId="207"/>
          <ac:spMkLst>
            <pc:docMk/>
            <pc:sldMk cId="699992787" sldId="384"/>
            <ac:spMk id="18" creationId="{6D49266F-30F3-74C9-8862-683C4EBBFA63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20" creationId="{0201DFF5-EEEA-495B-7A5A-25E2C94958CC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21" creationId="{74A59897-2469-4C45-0AB4-30E96110EB21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22" creationId="{9EC7388E-424F-4073-57C2-20E0079E0F90}"/>
          </ac:spMkLst>
        </pc:spChg>
        <pc:spChg chg="add mod">
          <ac:chgData name="Teuku Raja Irfan Radarma" userId="cf428174-95ba-4576-8554-3a3b8ffa52b7" providerId="ADAL" clId="{8FD40318-CEC9-4109-A0B5-7BC7DF4F9FEC}" dt="2023-12-20T07:29:44.421" v="4556" actId="1076"/>
          <ac:spMkLst>
            <pc:docMk/>
            <pc:sldMk cId="699992787" sldId="384"/>
            <ac:spMk id="25" creationId="{654A2EB5-11A8-8C9A-A31B-8B5CEC9A4D46}"/>
          </ac:spMkLst>
        </pc:spChg>
        <pc:spChg chg="add mod">
          <ac:chgData name="Teuku Raja Irfan Radarma" userId="cf428174-95ba-4576-8554-3a3b8ffa52b7" providerId="ADAL" clId="{8FD40318-CEC9-4109-A0B5-7BC7DF4F9FEC}" dt="2023-12-20T07:18:52.947" v="3895" actId="113"/>
          <ac:spMkLst>
            <pc:docMk/>
            <pc:sldMk cId="699992787" sldId="384"/>
            <ac:spMk id="26" creationId="{284D735C-6014-1E0B-2E28-79E43D81A440}"/>
          </ac:spMkLst>
        </pc:spChg>
        <pc:spChg chg="add mod">
          <ac:chgData name="Teuku Raja Irfan Radarma" userId="cf428174-95ba-4576-8554-3a3b8ffa52b7" providerId="ADAL" clId="{8FD40318-CEC9-4109-A0B5-7BC7DF4F9FEC}" dt="2023-12-20T07:20:02.674" v="3921" actId="1076"/>
          <ac:spMkLst>
            <pc:docMk/>
            <pc:sldMk cId="699992787" sldId="384"/>
            <ac:spMk id="27" creationId="{53422A37-E6CD-BD57-4980-64305C2B9477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28" creationId="{B4CD9EA8-AB07-F54E-C682-CF0F8202FDFB}"/>
          </ac:spMkLst>
        </pc:spChg>
        <pc:spChg chg="add mod">
          <ac:chgData name="Teuku Raja Irfan Radarma" userId="cf428174-95ba-4576-8554-3a3b8ffa52b7" providerId="ADAL" clId="{8FD40318-CEC9-4109-A0B5-7BC7DF4F9FEC}" dt="2023-12-20T07:21:28.868" v="4002" actId="20577"/>
          <ac:spMkLst>
            <pc:docMk/>
            <pc:sldMk cId="699992787" sldId="384"/>
            <ac:spMk id="29" creationId="{C239514A-253D-491A-36E4-9C22C171FF92}"/>
          </ac:spMkLst>
        </pc:spChg>
        <pc:spChg chg="add mod">
          <ac:chgData name="Teuku Raja Irfan Radarma" userId="cf428174-95ba-4576-8554-3a3b8ffa52b7" providerId="ADAL" clId="{8FD40318-CEC9-4109-A0B5-7BC7DF4F9FEC}" dt="2023-12-20T07:21:56.917" v="4028" actId="1076"/>
          <ac:spMkLst>
            <pc:docMk/>
            <pc:sldMk cId="699992787" sldId="384"/>
            <ac:spMk id="30" creationId="{ED71E6C4-6DDE-0DE9-C313-723E4A1ED4EC}"/>
          </ac:spMkLst>
        </pc:spChg>
        <pc:picChg chg="add mod">
          <ac:chgData name="Teuku Raja Irfan Radarma" userId="cf428174-95ba-4576-8554-3a3b8ffa52b7" providerId="ADAL" clId="{8FD40318-CEC9-4109-A0B5-7BC7DF4F9FEC}" dt="2023-12-20T07:14:21.784" v="3638" actId="1076"/>
          <ac:picMkLst>
            <pc:docMk/>
            <pc:sldMk cId="699992787" sldId="384"/>
            <ac:picMk id="6" creationId="{2BC21206-1779-895D-D4CB-3933642A7134}"/>
          </ac:picMkLst>
        </pc:picChg>
        <pc:picChg chg="add mod">
          <ac:chgData name="Teuku Raja Irfan Radarma" userId="cf428174-95ba-4576-8554-3a3b8ffa52b7" providerId="ADAL" clId="{8FD40318-CEC9-4109-A0B5-7BC7DF4F9FEC}" dt="2023-12-20T07:21:56.917" v="4028" actId="1076"/>
          <ac:picMkLst>
            <pc:docMk/>
            <pc:sldMk cId="699992787" sldId="384"/>
            <ac:picMk id="10" creationId="{FA412D45-C058-6B4D-0454-2CF06E906AD0}"/>
          </ac:picMkLst>
        </pc:picChg>
        <pc:picChg chg="add mod">
          <ac:chgData name="Teuku Raja Irfan Radarma" userId="cf428174-95ba-4576-8554-3a3b8ffa52b7" providerId="ADAL" clId="{8FD40318-CEC9-4109-A0B5-7BC7DF4F9FEC}" dt="2023-12-20T07:14:21.784" v="3638" actId="1076"/>
          <ac:picMkLst>
            <pc:docMk/>
            <pc:sldMk cId="699992787" sldId="384"/>
            <ac:picMk id="13" creationId="{6FC2ED7C-5FE7-37E2-B593-F4AF39434DE1}"/>
          </ac:picMkLst>
        </pc:picChg>
        <pc:picChg chg="add mod">
          <ac:chgData name="Teuku Raja Irfan Radarma" userId="cf428174-95ba-4576-8554-3a3b8ffa52b7" providerId="ADAL" clId="{8FD40318-CEC9-4109-A0B5-7BC7DF4F9FEC}" dt="2023-12-20T07:21:56.917" v="4028" actId="1076"/>
          <ac:picMkLst>
            <pc:docMk/>
            <pc:sldMk cId="699992787" sldId="384"/>
            <ac:picMk id="19" creationId="{FA571CCA-B85D-0A0F-E5D6-7499402830B1}"/>
          </ac:picMkLst>
        </pc:picChg>
        <pc:picChg chg="add mod">
          <ac:chgData name="Teuku Raja Irfan Radarma" userId="cf428174-95ba-4576-8554-3a3b8ffa52b7" providerId="ADAL" clId="{8FD40318-CEC9-4109-A0B5-7BC7DF4F9FEC}" dt="2023-12-20T07:17:56.140" v="3795" actId="1076"/>
          <ac:picMkLst>
            <pc:docMk/>
            <pc:sldMk cId="699992787" sldId="384"/>
            <ac:picMk id="24" creationId="{45807141-2323-A664-0371-96036EADE21D}"/>
          </ac:picMkLst>
        </pc:picChg>
      </pc:sldChg>
      <pc:sldChg chg="new del">
        <pc:chgData name="Teuku Raja Irfan Radarma" userId="cf428174-95ba-4576-8554-3a3b8ffa52b7" providerId="ADAL" clId="{8FD40318-CEC9-4109-A0B5-7BC7DF4F9FEC}" dt="2023-12-20T07:03:52.573" v="3266" actId="680"/>
        <pc:sldMkLst>
          <pc:docMk/>
          <pc:sldMk cId="1794563536" sldId="384"/>
        </pc:sldMkLst>
      </pc:sldChg>
      <pc:sldChg chg="modSp add del mod">
        <pc:chgData name="Teuku Raja Irfan Radarma" userId="cf428174-95ba-4576-8554-3a3b8ffa52b7" providerId="ADAL" clId="{8FD40318-CEC9-4109-A0B5-7BC7DF4F9FEC}" dt="2023-12-20T07:24:18.841" v="4030" actId="47"/>
        <pc:sldMkLst>
          <pc:docMk/>
          <pc:sldMk cId="2514725185" sldId="385"/>
        </pc:sldMkLst>
        <pc:spChg chg="mod">
          <ac:chgData name="Teuku Raja Irfan Radarma" userId="cf428174-95ba-4576-8554-3a3b8ffa52b7" providerId="ADAL" clId="{8FD40318-CEC9-4109-A0B5-7BC7DF4F9FEC}" dt="2023-12-20T07:15:47.588" v="3655" actId="20577"/>
          <ac:spMkLst>
            <pc:docMk/>
            <pc:sldMk cId="2514725185" sldId="385"/>
            <ac:spMk id="3" creationId="{853D197C-6CA0-0E97-6A90-7BDC8018BA07}"/>
          </ac:spMkLst>
        </pc:spChg>
      </pc:sldChg>
      <pc:sldChg chg="addSp delSp modSp add mod delAnim modAnim">
        <pc:chgData name="Teuku Raja Irfan Radarma" userId="cf428174-95ba-4576-8554-3a3b8ffa52b7" providerId="ADAL" clId="{8FD40318-CEC9-4109-A0B5-7BC7DF4F9FEC}" dt="2023-12-20T07:36:55.114" v="4937" actId="20577"/>
        <pc:sldMkLst>
          <pc:docMk/>
          <pc:sldMk cId="4019557886" sldId="385"/>
        </pc:sldMkLst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3" creationId="{853D197C-6CA0-0E97-6A90-7BDC8018BA07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7" creationId="{A2CDA531-20A2-8882-B134-A6207D65C0C6}"/>
          </ac:spMkLst>
        </pc:spChg>
        <pc:spChg chg="add del mod">
          <ac:chgData name="Teuku Raja Irfan Radarma" userId="cf428174-95ba-4576-8554-3a3b8ffa52b7" providerId="ADAL" clId="{8FD40318-CEC9-4109-A0B5-7BC7DF4F9FEC}" dt="2023-12-20T07:24:32.927" v="4033" actId="478"/>
          <ac:spMkLst>
            <pc:docMk/>
            <pc:sldMk cId="4019557886" sldId="385"/>
            <ac:spMk id="8" creationId="{78D4678F-8273-7025-6233-CE0E63256F56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9" creationId="{8B616065-B05B-9426-8D8A-6806C802BA71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1" creationId="{865474B8-965D-6168-00D7-19B8328BE0E4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2" creationId="{7848E814-9CC8-E4B3-B03F-C7FC82EEE2CF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4" creationId="{5DD7D0B4-1AEA-AEEB-E06E-CA86E378F18E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5" creationId="{49E83214-F5F9-617A-8D1E-C91ED0E947FD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6" creationId="{8927A53C-6C3B-2DF9-C8E5-2E6F3B17A7E1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7" creationId="{5E0D596A-379A-95F8-6B5B-D2CB91841BA9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18" creationId="{6D49266F-30F3-74C9-8862-683C4EBBFA63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0" creationId="{0201DFF5-EEEA-495B-7A5A-25E2C94958CC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1" creationId="{74A59897-2469-4C45-0AB4-30E96110EB21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2" creationId="{9EC7388E-424F-4073-57C2-20E0079E0F90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5" creationId="{654A2EB5-11A8-8C9A-A31B-8B5CEC9A4D46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6" creationId="{284D735C-6014-1E0B-2E28-79E43D81A440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7" creationId="{53422A37-E6CD-BD57-4980-64305C2B9477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8" creationId="{B4CD9EA8-AB07-F54E-C682-CF0F8202FDFB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29" creationId="{C239514A-253D-491A-36E4-9C22C171FF92}"/>
          </ac:spMkLst>
        </pc:spChg>
        <pc:spChg chg="del">
          <ac:chgData name="Teuku Raja Irfan Radarma" userId="cf428174-95ba-4576-8554-3a3b8ffa52b7" providerId="ADAL" clId="{8FD40318-CEC9-4109-A0B5-7BC7DF4F9FEC}" dt="2023-12-20T07:24:30.912" v="4032" actId="478"/>
          <ac:spMkLst>
            <pc:docMk/>
            <pc:sldMk cId="4019557886" sldId="385"/>
            <ac:spMk id="30" creationId="{ED71E6C4-6DDE-0DE9-C313-723E4A1ED4EC}"/>
          </ac:spMkLst>
        </pc:spChg>
        <pc:spChg chg="add mod">
          <ac:chgData name="Teuku Raja Irfan Radarma" userId="cf428174-95ba-4576-8554-3a3b8ffa52b7" providerId="ADAL" clId="{8FD40318-CEC9-4109-A0B5-7BC7DF4F9FEC}" dt="2023-12-20T07:27:14.997" v="4326" actId="1076"/>
          <ac:spMkLst>
            <pc:docMk/>
            <pc:sldMk cId="4019557886" sldId="385"/>
            <ac:spMk id="31" creationId="{EBF7FCD8-4128-F805-6582-43FD9A791CE7}"/>
          </ac:spMkLst>
        </pc:spChg>
        <pc:spChg chg="add mod">
          <ac:chgData name="Teuku Raja Irfan Radarma" userId="cf428174-95ba-4576-8554-3a3b8ffa52b7" providerId="ADAL" clId="{8FD40318-CEC9-4109-A0B5-7BC7DF4F9FEC}" dt="2023-12-20T07:27:14.997" v="4326" actId="1076"/>
          <ac:spMkLst>
            <pc:docMk/>
            <pc:sldMk cId="4019557886" sldId="385"/>
            <ac:spMk id="32" creationId="{C165463D-69DD-8D41-EA83-52D2248FCBCB}"/>
          </ac:spMkLst>
        </pc:spChg>
        <pc:spChg chg="add mod">
          <ac:chgData name="Teuku Raja Irfan Radarma" userId="cf428174-95ba-4576-8554-3a3b8ffa52b7" providerId="ADAL" clId="{8FD40318-CEC9-4109-A0B5-7BC7DF4F9FEC}" dt="2023-12-20T07:27:14.997" v="4326" actId="1076"/>
          <ac:spMkLst>
            <pc:docMk/>
            <pc:sldMk cId="4019557886" sldId="385"/>
            <ac:spMk id="33" creationId="{C4E39E2E-995C-442A-C8FD-C1F1E6ECA627}"/>
          </ac:spMkLst>
        </pc:spChg>
        <pc:spChg chg="add mod">
          <ac:chgData name="Teuku Raja Irfan Radarma" userId="cf428174-95ba-4576-8554-3a3b8ffa52b7" providerId="ADAL" clId="{8FD40318-CEC9-4109-A0B5-7BC7DF4F9FEC}" dt="2023-12-20T07:27:14.997" v="4326" actId="1076"/>
          <ac:spMkLst>
            <pc:docMk/>
            <pc:sldMk cId="4019557886" sldId="385"/>
            <ac:spMk id="34" creationId="{FD874FAD-0DA2-6966-6674-9BE5BAD2DD0F}"/>
          </ac:spMkLst>
        </pc:spChg>
        <pc:spChg chg="add mod">
          <ac:chgData name="Teuku Raja Irfan Radarma" userId="cf428174-95ba-4576-8554-3a3b8ffa52b7" providerId="ADAL" clId="{8FD40318-CEC9-4109-A0B5-7BC7DF4F9FEC}" dt="2023-12-20T07:36:55.114" v="4937" actId="20577"/>
          <ac:spMkLst>
            <pc:docMk/>
            <pc:sldMk cId="4019557886" sldId="385"/>
            <ac:spMk id="35" creationId="{142D68DB-D3CE-CDCF-53BE-1A24C6BF7DE7}"/>
          </ac:spMkLst>
        </pc:spChg>
        <pc:spChg chg="add mod">
          <ac:chgData name="Teuku Raja Irfan Radarma" userId="cf428174-95ba-4576-8554-3a3b8ffa52b7" providerId="ADAL" clId="{8FD40318-CEC9-4109-A0B5-7BC7DF4F9FEC}" dt="2023-12-20T07:29:48.381" v="4557" actId="1076"/>
          <ac:spMkLst>
            <pc:docMk/>
            <pc:sldMk cId="4019557886" sldId="385"/>
            <ac:spMk id="37" creationId="{7F8652E9-B1ED-5B92-93E5-0DB8BE5FABD3}"/>
          </ac:spMkLst>
        </pc:spChg>
        <pc:spChg chg="add mod">
          <ac:chgData name="Teuku Raja Irfan Radarma" userId="cf428174-95ba-4576-8554-3a3b8ffa52b7" providerId="ADAL" clId="{8FD40318-CEC9-4109-A0B5-7BC7DF4F9FEC}" dt="2023-12-20T07:34:37.500" v="4847" actId="14100"/>
          <ac:spMkLst>
            <pc:docMk/>
            <pc:sldMk cId="4019557886" sldId="385"/>
            <ac:spMk id="38" creationId="{0AE1D6CD-8C5D-D3B7-A857-6FA383A1EC7A}"/>
          </ac:spMkLst>
        </pc:sp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6" creationId="{2BC21206-1779-895D-D4CB-3933642A7134}"/>
          </ac:picMkLst>
        </pc:pic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10" creationId="{FA412D45-C058-6B4D-0454-2CF06E906AD0}"/>
          </ac:picMkLst>
        </pc:pic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13" creationId="{6FC2ED7C-5FE7-37E2-B593-F4AF39434DE1}"/>
          </ac:picMkLst>
        </pc:pic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19" creationId="{FA571CCA-B85D-0A0F-E5D6-7499402830B1}"/>
          </ac:picMkLst>
        </pc:picChg>
        <pc:picChg chg="add mod">
          <ac:chgData name="Teuku Raja Irfan Radarma" userId="cf428174-95ba-4576-8554-3a3b8ffa52b7" providerId="ADAL" clId="{8FD40318-CEC9-4109-A0B5-7BC7DF4F9FEC}" dt="2023-12-20T07:27:14.997" v="4326" actId="1076"/>
          <ac:picMkLst>
            <pc:docMk/>
            <pc:sldMk cId="4019557886" sldId="385"/>
            <ac:picMk id="23" creationId="{D4F492D8-694F-86EB-5191-C59786CF1572}"/>
          </ac:picMkLst>
        </pc:picChg>
        <pc:picChg chg="del">
          <ac:chgData name="Teuku Raja Irfan Radarma" userId="cf428174-95ba-4576-8554-3a3b8ffa52b7" providerId="ADAL" clId="{8FD40318-CEC9-4109-A0B5-7BC7DF4F9FEC}" dt="2023-12-20T07:24:30.912" v="4032" actId="478"/>
          <ac:picMkLst>
            <pc:docMk/>
            <pc:sldMk cId="4019557886" sldId="385"/>
            <ac:picMk id="24" creationId="{45807141-2323-A664-0371-96036EADE21D}"/>
          </ac:picMkLst>
        </pc:picChg>
        <pc:picChg chg="add mod">
          <ac:chgData name="Teuku Raja Irfan Radarma" userId="cf428174-95ba-4576-8554-3a3b8ffa52b7" providerId="ADAL" clId="{8FD40318-CEC9-4109-A0B5-7BC7DF4F9FEC}" dt="2023-12-20T07:29:04.740" v="4442" actId="1076"/>
          <ac:picMkLst>
            <pc:docMk/>
            <pc:sldMk cId="4019557886" sldId="385"/>
            <ac:picMk id="36" creationId="{88F49984-AEC4-574A-A8E1-7E9CE2D0274C}"/>
          </ac:picMkLst>
        </pc:picChg>
      </pc:sldChg>
      <pc:sldChg chg="addSp delSp modSp add mod">
        <pc:chgData name="Teuku Raja Irfan Radarma" userId="cf428174-95ba-4576-8554-3a3b8ffa52b7" providerId="ADAL" clId="{8FD40318-CEC9-4109-A0B5-7BC7DF4F9FEC}" dt="2023-12-20T07:46:21.329" v="5079" actId="20577"/>
        <pc:sldMkLst>
          <pc:docMk/>
          <pc:sldMk cId="230903511" sldId="386"/>
        </pc:sldMkLst>
        <pc:spChg chg="mod">
          <ac:chgData name="Teuku Raja Irfan Radarma" userId="cf428174-95ba-4576-8554-3a3b8ffa52b7" providerId="ADAL" clId="{8FD40318-CEC9-4109-A0B5-7BC7DF4F9FEC}" dt="2023-12-20T07:31:56.672" v="4663" actId="20577"/>
          <ac:spMkLst>
            <pc:docMk/>
            <pc:sldMk cId="230903511" sldId="386"/>
            <ac:spMk id="2" creationId="{EB028C8D-16D6-F116-5BEE-598C03F45927}"/>
          </ac:spMkLst>
        </pc:spChg>
        <pc:spChg chg="add del mod">
          <ac:chgData name="Teuku Raja Irfan Radarma" userId="cf428174-95ba-4576-8554-3a3b8ffa52b7" providerId="ADAL" clId="{8FD40318-CEC9-4109-A0B5-7BC7DF4F9FEC}" dt="2023-12-20T07:31:36.463" v="4646" actId="478"/>
          <ac:spMkLst>
            <pc:docMk/>
            <pc:sldMk cId="230903511" sldId="386"/>
            <ac:spMk id="5" creationId="{81FE21EF-EA00-1F1F-9B0D-D642EE3EC187}"/>
          </ac:spMkLst>
        </pc:spChg>
        <pc:spChg chg="add mod">
          <ac:chgData name="Teuku Raja Irfan Radarma" userId="cf428174-95ba-4576-8554-3a3b8ffa52b7" providerId="ADAL" clId="{8FD40318-CEC9-4109-A0B5-7BC7DF4F9FEC}" dt="2023-12-20T07:32:12.404" v="4683" actId="1076"/>
          <ac:spMkLst>
            <pc:docMk/>
            <pc:sldMk cId="230903511" sldId="386"/>
            <ac:spMk id="6" creationId="{CD45E0AF-A635-F98C-EFC3-0D1A0F6DCD5B}"/>
          </ac:spMkLst>
        </pc:spChg>
        <pc:spChg chg="add mod">
          <ac:chgData name="Teuku Raja Irfan Radarma" userId="cf428174-95ba-4576-8554-3a3b8ffa52b7" providerId="ADAL" clId="{8FD40318-CEC9-4109-A0B5-7BC7DF4F9FEC}" dt="2023-12-20T07:32:19.428" v="4686" actId="20577"/>
          <ac:spMkLst>
            <pc:docMk/>
            <pc:sldMk cId="230903511" sldId="386"/>
            <ac:spMk id="7" creationId="{4237A266-AB41-B773-FBD4-B979958EBF63}"/>
          </ac:spMkLst>
        </pc:spChg>
        <pc:spChg chg="add mod">
          <ac:chgData name="Teuku Raja Irfan Radarma" userId="cf428174-95ba-4576-8554-3a3b8ffa52b7" providerId="ADAL" clId="{8FD40318-CEC9-4109-A0B5-7BC7DF4F9FEC}" dt="2023-12-20T07:32:24.923" v="4688" actId="1076"/>
          <ac:spMkLst>
            <pc:docMk/>
            <pc:sldMk cId="230903511" sldId="386"/>
            <ac:spMk id="8" creationId="{5F5B737F-FFF0-2CAF-9344-E37C4156A65E}"/>
          </ac:spMkLst>
        </pc:spChg>
        <pc:spChg chg="add mod">
          <ac:chgData name="Teuku Raja Irfan Radarma" userId="cf428174-95ba-4576-8554-3a3b8ffa52b7" providerId="ADAL" clId="{8FD40318-CEC9-4109-A0B5-7BC7DF4F9FEC}" dt="2023-12-20T07:32:49.843" v="4698" actId="1076"/>
          <ac:spMkLst>
            <pc:docMk/>
            <pc:sldMk cId="230903511" sldId="386"/>
            <ac:spMk id="9" creationId="{1B119532-3CDB-AF01-63CE-2DE53A5CF031}"/>
          </ac:spMkLst>
        </pc:spChg>
        <pc:spChg chg="add mod">
          <ac:chgData name="Teuku Raja Irfan Radarma" userId="cf428174-95ba-4576-8554-3a3b8ffa52b7" providerId="ADAL" clId="{8FD40318-CEC9-4109-A0B5-7BC7DF4F9FEC}" dt="2023-12-20T07:32:59.946" v="4721" actId="20577"/>
          <ac:spMkLst>
            <pc:docMk/>
            <pc:sldMk cId="230903511" sldId="386"/>
            <ac:spMk id="10" creationId="{A400073E-D4FC-9DC8-FE18-35F46D858C83}"/>
          </ac:spMkLst>
        </pc:spChg>
        <pc:spChg chg="add mod">
          <ac:chgData name="Teuku Raja Irfan Radarma" userId="cf428174-95ba-4576-8554-3a3b8ffa52b7" providerId="ADAL" clId="{8FD40318-CEC9-4109-A0B5-7BC7DF4F9FEC}" dt="2023-12-20T07:33:05.681" v="4734" actId="20577"/>
          <ac:spMkLst>
            <pc:docMk/>
            <pc:sldMk cId="230903511" sldId="386"/>
            <ac:spMk id="11" creationId="{97D86928-289C-A79B-AC24-279AD8304E2F}"/>
          </ac:spMkLst>
        </pc:spChg>
        <pc:spChg chg="add mod">
          <ac:chgData name="Teuku Raja Irfan Radarma" userId="cf428174-95ba-4576-8554-3a3b8ffa52b7" providerId="ADAL" clId="{8FD40318-CEC9-4109-A0B5-7BC7DF4F9FEC}" dt="2023-12-20T07:46:21.329" v="5079" actId="20577"/>
          <ac:spMkLst>
            <pc:docMk/>
            <pc:sldMk cId="230903511" sldId="386"/>
            <ac:spMk id="12" creationId="{11B35064-4920-542C-8278-955966CC43AB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1" creationId="{EBF7FCD8-4128-F805-6582-43FD9A791CE7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2" creationId="{C165463D-69DD-8D41-EA83-52D2248FCBCB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3" creationId="{C4E39E2E-995C-442A-C8FD-C1F1E6ECA627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4" creationId="{FD874FAD-0DA2-6966-6674-9BE5BAD2DD0F}"/>
          </ac:spMkLst>
        </pc:spChg>
        <pc:spChg chg="del">
          <ac:chgData name="Teuku Raja Irfan Radarma" userId="cf428174-95ba-4576-8554-3a3b8ffa52b7" providerId="ADAL" clId="{8FD40318-CEC9-4109-A0B5-7BC7DF4F9FEC}" dt="2023-12-20T07:31:34.678" v="4645" actId="478"/>
          <ac:spMkLst>
            <pc:docMk/>
            <pc:sldMk cId="230903511" sldId="386"/>
            <ac:spMk id="35" creationId="{142D68DB-D3CE-CDCF-53BE-1A24C6BF7DE7}"/>
          </ac:spMkLst>
        </pc:spChg>
        <pc:picChg chg="del">
          <ac:chgData name="Teuku Raja Irfan Radarma" userId="cf428174-95ba-4576-8554-3a3b8ffa52b7" providerId="ADAL" clId="{8FD40318-CEC9-4109-A0B5-7BC7DF4F9FEC}" dt="2023-12-20T07:31:34.678" v="4645" actId="478"/>
          <ac:picMkLst>
            <pc:docMk/>
            <pc:sldMk cId="230903511" sldId="386"/>
            <ac:picMk id="23" creationId="{D4F492D8-694F-86EB-5191-C59786CF1572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08:08:23.922" v="5933" actId="20577"/>
        <pc:sldMkLst>
          <pc:docMk/>
          <pc:sldMk cId="1771789831" sldId="387"/>
        </pc:sldMkLst>
        <pc:spChg chg="mod">
          <ac:chgData name="Teuku Raja Irfan Radarma" userId="cf428174-95ba-4576-8554-3a3b8ffa52b7" providerId="ADAL" clId="{8FD40318-CEC9-4109-A0B5-7BC7DF4F9FEC}" dt="2023-12-20T07:48:40.874" v="5108" actId="20577"/>
          <ac:spMkLst>
            <pc:docMk/>
            <pc:sldMk cId="1771789831" sldId="387"/>
            <ac:spMk id="2" creationId="{FC62EF2B-9E0E-75EF-1D27-70AA4462E504}"/>
          </ac:spMkLst>
        </pc:spChg>
        <pc:spChg chg="del">
          <ac:chgData name="Teuku Raja Irfan Radarma" userId="cf428174-95ba-4576-8554-3a3b8ffa52b7" providerId="ADAL" clId="{8FD40318-CEC9-4109-A0B5-7BC7DF4F9FEC}" dt="2023-12-20T07:48:47.250" v="5109" actId="478"/>
          <ac:spMkLst>
            <pc:docMk/>
            <pc:sldMk cId="1771789831" sldId="387"/>
            <ac:spMk id="4" creationId="{609EF632-091D-D629-E321-DCF0B13F4A5A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5" creationId="{A62EA316-1E24-56BC-A9FB-1E7BBE501917}"/>
          </ac:spMkLst>
        </pc:spChg>
        <pc:spChg chg="add mod">
          <ac:chgData name="Teuku Raja Irfan Radarma" userId="cf428174-95ba-4576-8554-3a3b8ffa52b7" providerId="ADAL" clId="{8FD40318-CEC9-4109-A0B5-7BC7DF4F9FEC}" dt="2023-12-20T07:52:25.910" v="5399" actId="20577"/>
          <ac:spMkLst>
            <pc:docMk/>
            <pc:sldMk cId="1771789831" sldId="387"/>
            <ac:spMk id="6" creationId="{7A2C90DD-BEFD-3644-EB7D-A086EDEB5D94}"/>
          </ac:spMkLst>
        </pc:spChg>
        <pc:spChg chg="add mod">
          <ac:chgData name="Teuku Raja Irfan Radarma" userId="cf428174-95ba-4576-8554-3a3b8ffa52b7" providerId="ADAL" clId="{8FD40318-CEC9-4109-A0B5-7BC7DF4F9FEC}" dt="2023-12-20T07:51:04.828" v="5229" actId="1076"/>
          <ac:spMkLst>
            <pc:docMk/>
            <pc:sldMk cId="1771789831" sldId="387"/>
            <ac:spMk id="7" creationId="{93B6DD16-02C5-E542-6679-33EB235BF810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8" creationId="{ADEF9B48-8F2E-E74F-6BB3-CE3CBFB938A1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9" creationId="{77D14F6F-AE08-FCC0-71B0-6E06BE2DAAD0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10" creationId="{AB47D1CE-AB2C-A667-14CC-83457ED46BA0}"/>
          </ac:spMkLst>
        </pc:spChg>
        <pc:spChg chg="add mod">
          <ac:chgData name="Teuku Raja Irfan Radarma" userId="cf428174-95ba-4576-8554-3a3b8ffa52b7" providerId="ADAL" clId="{8FD40318-CEC9-4109-A0B5-7BC7DF4F9FEC}" dt="2023-12-20T07:52:21.647" v="5397" actId="1076"/>
          <ac:spMkLst>
            <pc:docMk/>
            <pc:sldMk cId="1771789831" sldId="387"/>
            <ac:spMk id="11" creationId="{74F1780A-6425-3E89-B3AE-38AECE97A697}"/>
          </ac:spMkLst>
        </pc:spChg>
        <pc:spChg chg="add mod">
          <ac:chgData name="Teuku Raja Irfan Radarma" userId="cf428174-95ba-4576-8554-3a3b8ffa52b7" providerId="ADAL" clId="{8FD40318-CEC9-4109-A0B5-7BC7DF4F9FEC}" dt="2023-12-20T08:08:23.922" v="5933" actId="20577"/>
          <ac:spMkLst>
            <pc:docMk/>
            <pc:sldMk cId="1771789831" sldId="387"/>
            <ac:spMk id="12" creationId="{A21950DB-FE32-6D37-B477-BC97D43229E0}"/>
          </ac:spMkLst>
        </pc:spChg>
      </pc:sldChg>
      <pc:sldChg chg="addSp modSp add mod">
        <pc:chgData name="Teuku Raja Irfan Radarma" userId="cf428174-95ba-4576-8554-3a3b8ffa52b7" providerId="ADAL" clId="{8FD40318-CEC9-4109-A0B5-7BC7DF4F9FEC}" dt="2023-12-20T08:08:26.947" v="5934"/>
        <pc:sldMkLst>
          <pc:docMk/>
          <pc:sldMk cId="251222941" sldId="388"/>
        </pc:sldMkLst>
        <pc:spChg chg="mod">
          <ac:chgData name="Teuku Raja Irfan Radarma" userId="cf428174-95ba-4576-8554-3a3b8ffa52b7" providerId="ADAL" clId="{8FD40318-CEC9-4109-A0B5-7BC7DF4F9FEC}" dt="2023-12-20T07:52:34.841" v="5416" actId="20577"/>
          <ac:spMkLst>
            <pc:docMk/>
            <pc:sldMk cId="251222941" sldId="388"/>
            <ac:spMk id="2" creationId="{FC62EF2B-9E0E-75EF-1D27-70AA4462E504}"/>
          </ac:spMkLst>
        </pc:spChg>
        <pc:spChg chg="add mod">
          <ac:chgData name="Teuku Raja Irfan Radarma" userId="cf428174-95ba-4576-8554-3a3b8ffa52b7" providerId="ADAL" clId="{8FD40318-CEC9-4109-A0B5-7BC7DF4F9FEC}" dt="2023-12-20T08:08:26.947" v="5934"/>
          <ac:spMkLst>
            <pc:docMk/>
            <pc:sldMk cId="251222941" sldId="388"/>
            <ac:spMk id="4" creationId="{84732211-9433-C740-9A1B-B787D9ECCA2D}"/>
          </ac:spMkLst>
        </pc:spChg>
        <pc:spChg chg="mod">
          <ac:chgData name="Teuku Raja Irfan Radarma" userId="cf428174-95ba-4576-8554-3a3b8ffa52b7" providerId="ADAL" clId="{8FD40318-CEC9-4109-A0B5-7BC7DF4F9FEC}" dt="2023-12-20T07:52:58.327" v="5451" actId="20577"/>
          <ac:spMkLst>
            <pc:docMk/>
            <pc:sldMk cId="251222941" sldId="388"/>
            <ac:spMk id="5" creationId="{A62EA316-1E24-56BC-A9FB-1E7BBE501917}"/>
          </ac:spMkLst>
        </pc:spChg>
        <pc:spChg chg="mod">
          <ac:chgData name="Teuku Raja Irfan Radarma" userId="cf428174-95ba-4576-8554-3a3b8ffa52b7" providerId="ADAL" clId="{8FD40318-CEC9-4109-A0B5-7BC7DF4F9FEC}" dt="2023-12-20T07:53:29.416" v="5539" actId="20577"/>
          <ac:spMkLst>
            <pc:docMk/>
            <pc:sldMk cId="251222941" sldId="388"/>
            <ac:spMk id="8" creationId="{ADEF9B48-8F2E-E74F-6BB3-CE3CBFB938A1}"/>
          </ac:spMkLst>
        </pc:spChg>
        <pc:spChg chg="mod">
          <ac:chgData name="Teuku Raja Irfan Radarma" userId="cf428174-95ba-4576-8554-3a3b8ffa52b7" providerId="ADAL" clId="{8FD40318-CEC9-4109-A0B5-7BC7DF4F9FEC}" dt="2023-12-20T07:54:02.765" v="5618" actId="20577"/>
          <ac:spMkLst>
            <pc:docMk/>
            <pc:sldMk cId="251222941" sldId="388"/>
            <ac:spMk id="10" creationId="{AB47D1CE-AB2C-A667-14CC-83457ED46BA0}"/>
          </ac:spMkLst>
        </pc:spChg>
      </pc:sldChg>
      <pc:sldChg chg="addSp modSp add mod">
        <pc:chgData name="Teuku Raja Irfan Radarma" userId="cf428174-95ba-4576-8554-3a3b8ffa52b7" providerId="ADAL" clId="{8FD40318-CEC9-4109-A0B5-7BC7DF4F9FEC}" dt="2023-12-20T08:08:27.927" v="5935"/>
        <pc:sldMkLst>
          <pc:docMk/>
          <pc:sldMk cId="3339728180" sldId="389"/>
        </pc:sldMkLst>
        <pc:spChg chg="mod">
          <ac:chgData name="Teuku Raja Irfan Radarma" userId="cf428174-95ba-4576-8554-3a3b8ffa52b7" providerId="ADAL" clId="{8FD40318-CEC9-4109-A0B5-7BC7DF4F9FEC}" dt="2023-12-20T07:58:45.424" v="5626" actId="20577"/>
          <ac:spMkLst>
            <pc:docMk/>
            <pc:sldMk cId="3339728180" sldId="389"/>
            <ac:spMk id="2" creationId="{FC62EF2B-9E0E-75EF-1D27-70AA4462E504}"/>
          </ac:spMkLst>
        </pc:spChg>
        <pc:spChg chg="add mod">
          <ac:chgData name="Teuku Raja Irfan Radarma" userId="cf428174-95ba-4576-8554-3a3b8ffa52b7" providerId="ADAL" clId="{8FD40318-CEC9-4109-A0B5-7BC7DF4F9FEC}" dt="2023-12-20T08:08:27.927" v="5935"/>
          <ac:spMkLst>
            <pc:docMk/>
            <pc:sldMk cId="3339728180" sldId="389"/>
            <ac:spMk id="4" creationId="{58BFD8C0-B24D-E334-D42D-6E51BF231A3A}"/>
          </ac:spMkLst>
        </pc:spChg>
        <pc:spChg chg="mod">
          <ac:chgData name="Teuku Raja Irfan Radarma" userId="cf428174-95ba-4576-8554-3a3b8ffa52b7" providerId="ADAL" clId="{8FD40318-CEC9-4109-A0B5-7BC7DF4F9FEC}" dt="2023-12-20T07:59:39.834" v="5690" actId="20577"/>
          <ac:spMkLst>
            <pc:docMk/>
            <pc:sldMk cId="3339728180" sldId="389"/>
            <ac:spMk id="5" creationId="{A62EA316-1E24-56BC-A9FB-1E7BBE501917}"/>
          </ac:spMkLst>
        </pc:spChg>
        <pc:spChg chg="mod">
          <ac:chgData name="Teuku Raja Irfan Radarma" userId="cf428174-95ba-4576-8554-3a3b8ffa52b7" providerId="ADAL" clId="{8FD40318-CEC9-4109-A0B5-7BC7DF4F9FEC}" dt="2023-12-20T08:00:23.921" v="5783" actId="20577"/>
          <ac:spMkLst>
            <pc:docMk/>
            <pc:sldMk cId="3339728180" sldId="389"/>
            <ac:spMk id="8" creationId="{ADEF9B48-8F2E-E74F-6BB3-CE3CBFB938A1}"/>
          </ac:spMkLst>
        </pc:spChg>
        <pc:spChg chg="mod">
          <ac:chgData name="Teuku Raja Irfan Radarma" userId="cf428174-95ba-4576-8554-3a3b8ffa52b7" providerId="ADAL" clId="{8FD40318-CEC9-4109-A0B5-7BC7DF4F9FEC}" dt="2023-12-20T08:00:45.891" v="5834" actId="20577"/>
          <ac:spMkLst>
            <pc:docMk/>
            <pc:sldMk cId="3339728180" sldId="389"/>
            <ac:spMk id="10" creationId="{AB47D1CE-AB2C-A667-14CC-83457ED46BA0}"/>
          </ac:spMkLst>
        </pc:spChg>
      </pc:sldChg>
      <pc:sldChg chg="addSp delSp modSp new mod">
        <pc:chgData name="Teuku Raja Irfan Radarma" userId="cf428174-95ba-4576-8554-3a3b8ffa52b7" providerId="ADAL" clId="{8FD40318-CEC9-4109-A0B5-7BC7DF4F9FEC}" dt="2023-12-20T11:28:56.197" v="9553" actId="20577"/>
        <pc:sldMkLst>
          <pc:docMk/>
          <pc:sldMk cId="2722154572" sldId="390"/>
        </pc:sldMkLst>
        <pc:spChg chg="mod">
          <ac:chgData name="Teuku Raja Irfan Radarma" userId="cf428174-95ba-4576-8554-3a3b8ffa52b7" providerId="ADAL" clId="{8FD40318-CEC9-4109-A0B5-7BC7DF4F9FEC}" dt="2023-12-20T08:48:25.197" v="6372" actId="1076"/>
          <ac:spMkLst>
            <pc:docMk/>
            <pc:sldMk cId="2722154572" sldId="390"/>
            <ac:spMk id="2" creationId="{9689D00C-AB27-F68E-C74C-B479A472D563}"/>
          </ac:spMkLst>
        </pc:spChg>
        <pc:spChg chg="del">
          <ac:chgData name="Teuku Raja Irfan Radarma" userId="cf428174-95ba-4576-8554-3a3b8ffa52b7" providerId="ADAL" clId="{8FD40318-CEC9-4109-A0B5-7BC7DF4F9FEC}" dt="2023-12-20T08:31:24.074" v="5982" actId="478"/>
          <ac:spMkLst>
            <pc:docMk/>
            <pc:sldMk cId="2722154572" sldId="390"/>
            <ac:spMk id="3" creationId="{CDA86AAC-78AB-FBA0-0C98-670FDF63512A}"/>
          </ac:spMkLst>
        </pc:spChg>
        <pc:spChg chg="add mod">
          <ac:chgData name="Teuku Raja Irfan Radarma" userId="cf428174-95ba-4576-8554-3a3b8ffa52b7" providerId="ADAL" clId="{8FD40318-CEC9-4109-A0B5-7BC7DF4F9FEC}" dt="2023-12-20T11:28:56.197" v="9553" actId="20577"/>
          <ac:spMkLst>
            <pc:docMk/>
            <pc:sldMk cId="2722154572" sldId="390"/>
            <ac:spMk id="5" creationId="{F3572E66-EEE8-4F1D-173D-3B9E8F943C1E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6" creationId="{2C9E3E78-9D57-B3A5-5311-E57C759DDB88}"/>
          </ac:spMkLst>
        </pc:spChg>
        <pc:spChg chg="add del mod">
          <ac:chgData name="Teuku Raja Irfan Radarma" userId="cf428174-95ba-4576-8554-3a3b8ffa52b7" providerId="ADAL" clId="{8FD40318-CEC9-4109-A0B5-7BC7DF4F9FEC}" dt="2023-12-20T08:32:37.483" v="6050" actId="478"/>
          <ac:spMkLst>
            <pc:docMk/>
            <pc:sldMk cId="2722154572" sldId="390"/>
            <ac:spMk id="7" creationId="{95A235FE-2067-18E3-2D47-E655D5DEEA54}"/>
          </ac:spMkLst>
        </pc:spChg>
        <pc:spChg chg="add del mod">
          <ac:chgData name="Teuku Raja Irfan Radarma" userId="cf428174-95ba-4576-8554-3a3b8ffa52b7" providerId="ADAL" clId="{8FD40318-CEC9-4109-A0B5-7BC7DF4F9FEC}" dt="2023-12-20T08:38:51.747" v="6116" actId="478"/>
          <ac:spMkLst>
            <pc:docMk/>
            <pc:sldMk cId="2722154572" sldId="390"/>
            <ac:spMk id="8" creationId="{7DC80DF6-E5CD-F74F-879E-10B3EC65B560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9" creationId="{501F338C-7699-688B-1A97-B65090FD8272}"/>
          </ac:spMkLst>
        </pc:spChg>
        <pc:spChg chg="add del mod">
          <ac:chgData name="Teuku Raja Irfan Radarma" userId="cf428174-95ba-4576-8554-3a3b8ffa52b7" providerId="ADAL" clId="{8FD40318-CEC9-4109-A0B5-7BC7DF4F9FEC}" dt="2023-12-20T08:40:09.727" v="6168" actId="478"/>
          <ac:spMkLst>
            <pc:docMk/>
            <pc:sldMk cId="2722154572" sldId="390"/>
            <ac:spMk id="10" creationId="{A2C90463-D38F-02D3-1871-170E4A1F66F1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11" creationId="{44D935E5-946A-D221-327C-F4F3C414173B}"/>
          </ac:spMkLst>
        </pc:spChg>
        <pc:spChg chg="add del mod">
          <ac:chgData name="Teuku Raja Irfan Radarma" userId="cf428174-95ba-4576-8554-3a3b8ffa52b7" providerId="ADAL" clId="{8FD40318-CEC9-4109-A0B5-7BC7DF4F9FEC}" dt="2023-12-20T08:40:36.717" v="6178" actId="478"/>
          <ac:spMkLst>
            <pc:docMk/>
            <pc:sldMk cId="2722154572" sldId="390"/>
            <ac:spMk id="12" creationId="{A5EBDFB2-A177-3945-7E0A-D8E01C30151B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13" creationId="{E835D486-D436-6C6E-AFD6-AA7BA50D5AEE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14" creationId="{91617D56-3E3C-C732-6C89-073CD358C360}"/>
          </ac:spMkLst>
        </pc:spChg>
        <pc:spChg chg="add mod">
          <ac:chgData name="Teuku Raja Irfan Radarma" userId="cf428174-95ba-4576-8554-3a3b8ffa52b7" providerId="ADAL" clId="{8FD40318-CEC9-4109-A0B5-7BC7DF4F9FEC}" dt="2023-12-20T11:28:54.690" v="9550" actId="20577"/>
          <ac:spMkLst>
            <pc:docMk/>
            <pc:sldMk cId="2722154572" sldId="390"/>
            <ac:spMk id="15" creationId="{D0DFE762-7D76-29BF-2AD7-03E655D01752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16" creationId="{4778A98C-2A4D-2DCF-8BAE-5D9F68A70A31}"/>
          </ac:spMkLst>
        </pc:spChg>
        <pc:spChg chg="add del mod">
          <ac:chgData name="Teuku Raja Irfan Radarma" userId="cf428174-95ba-4576-8554-3a3b8ffa52b7" providerId="ADAL" clId="{8FD40318-CEC9-4109-A0B5-7BC7DF4F9FEC}" dt="2023-12-20T08:42:28.411" v="6254" actId="478"/>
          <ac:spMkLst>
            <pc:docMk/>
            <pc:sldMk cId="2722154572" sldId="390"/>
            <ac:spMk id="17" creationId="{A11D2DAA-FD50-9329-BDEC-A3BE1A14EF2F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18" creationId="{46CE4B6F-4B3F-F1E3-641E-B328D93A6BD9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19" creationId="{F79EC8E8-575E-4D4C-361E-C54B672C13D6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0" creationId="{617362AA-7A17-9006-A98A-C22E503CBCB2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1" creationId="{CE0A3ED6-9EDA-3CCD-F5AA-5FB8964CEE98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2" creationId="{E3DAF6CE-178F-A5E4-9F86-308BDC3F2BED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3" creationId="{1F0B7ADF-6F8D-F4F7-853D-7658242082E7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26" creationId="{07C8019E-F595-3938-5070-363DDA426352}"/>
          </ac:spMkLst>
        </pc:spChg>
        <pc:spChg chg="add mod">
          <ac:chgData name="Teuku Raja Irfan Radarma" userId="cf428174-95ba-4576-8554-3a3b8ffa52b7" providerId="ADAL" clId="{8FD40318-CEC9-4109-A0B5-7BC7DF4F9FEC}" dt="2023-12-20T08:51:21.759" v="6703" actId="1076"/>
          <ac:spMkLst>
            <pc:docMk/>
            <pc:sldMk cId="2722154572" sldId="390"/>
            <ac:spMk id="27" creationId="{508296A2-1067-FBE9-C96B-0386D93A44AB}"/>
          </ac:spMkLst>
        </pc:spChg>
        <pc:spChg chg="add mod">
          <ac:chgData name="Teuku Raja Irfan Radarma" userId="cf428174-95ba-4576-8554-3a3b8ffa52b7" providerId="ADAL" clId="{8FD40318-CEC9-4109-A0B5-7BC7DF4F9FEC}" dt="2023-12-20T08:44:43.048" v="6312" actId="571"/>
          <ac:spMkLst>
            <pc:docMk/>
            <pc:sldMk cId="2722154572" sldId="390"/>
            <ac:spMk id="28" creationId="{0B609E93-4D5E-458F-5BA8-A766CE402B05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29" creationId="{A77DDE06-362A-F1B9-5E6D-0987AAD94870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30" creationId="{FEEC9D2F-78A4-B958-F2C2-54A8A9DA9DA8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31" creationId="{D9AE3747-AD8E-FF82-AA53-ECB54C6484A5}"/>
          </ac:spMkLst>
        </pc:spChg>
        <pc:spChg chg="add mod">
          <ac:chgData name="Teuku Raja Irfan Radarma" userId="cf428174-95ba-4576-8554-3a3b8ffa52b7" providerId="ADAL" clId="{8FD40318-CEC9-4109-A0B5-7BC7DF4F9FEC}" dt="2023-12-20T08:47:41.221" v="6371" actId="1076"/>
          <ac:spMkLst>
            <pc:docMk/>
            <pc:sldMk cId="2722154572" sldId="390"/>
            <ac:spMk id="32" creationId="{D2A5CBAF-DC8A-E9C7-69C2-637FEB55763D}"/>
          </ac:spMkLst>
        </pc:spChg>
        <pc:spChg chg="add mod">
          <ac:chgData name="Teuku Raja Irfan Radarma" userId="cf428174-95ba-4576-8554-3a3b8ffa52b7" providerId="ADAL" clId="{8FD40318-CEC9-4109-A0B5-7BC7DF4F9FEC}" dt="2023-12-20T08:51:37.115" v="6708" actId="1076"/>
          <ac:spMkLst>
            <pc:docMk/>
            <pc:sldMk cId="2722154572" sldId="390"/>
            <ac:spMk id="33" creationId="{A8163B59-9539-4113-A68E-1F7A979ADEE5}"/>
          </ac:spMkLst>
        </pc:spChg>
        <pc:spChg chg="add mod">
          <ac:chgData name="Teuku Raja Irfan Radarma" userId="cf428174-95ba-4576-8554-3a3b8ffa52b7" providerId="ADAL" clId="{8FD40318-CEC9-4109-A0B5-7BC7DF4F9FEC}" dt="2023-12-20T08:52:02.343" v="6710" actId="20577"/>
          <ac:spMkLst>
            <pc:docMk/>
            <pc:sldMk cId="2722154572" sldId="390"/>
            <ac:spMk id="34" creationId="{3FF51A7B-20B7-7034-E9F4-4098894291D0}"/>
          </ac:spMkLst>
        </pc:spChg>
        <pc:picChg chg="add mod">
          <ac:chgData name="Teuku Raja Irfan Radarma" userId="cf428174-95ba-4576-8554-3a3b8ffa52b7" providerId="ADAL" clId="{8FD40318-CEC9-4109-A0B5-7BC7DF4F9FEC}" dt="2023-12-20T08:51:21.759" v="6703" actId="1076"/>
          <ac:picMkLst>
            <pc:docMk/>
            <pc:sldMk cId="2722154572" sldId="390"/>
            <ac:picMk id="25" creationId="{1DFB22AF-2982-2945-8050-BCC80DEFF6CE}"/>
          </ac:picMkLst>
        </pc:picChg>
      </pc:sldChg>
      <pc:sldChg chg="new del">
        <pc:chgData name="Teuku Raja Irfan Radarma" userId="cf428174-95ba-4576-8554-3a3b8ffa52b7" providerId="ADAL" clId="{8FD40318-CEC9-4109-A0B5-7BC7DF4F9FEC}" dt="2023-12-20T08:31:08.934" v="5937" actId="680"/>
        <pc:sldMkLst>
          <pc:docMk/>
          <pc:sldMk cId="2928789302" sldId="390"/>
        </pc:sldMkLst>
      </pc:sldChg>
      <pc:sldChg chg="modSp new mod">
        <pc:chgData name="Teuku Raja Irfan Radarma" userId="cf428174-95ba-4576-8554-3a3b8ffa52b7" providerId="ADAL" clId="{8FD40318-CEC9-4109-A0B5-7BC7DF4F9FEC}" dt="2023-12-20T08:57:46.531" v="6991" actId="20577"/>
        <pc:sldMkLst>
          <pc:docMk/>
          <pc:sldMk cId="2193591368" sldId="391"/>
        </pc:sldMkLst>
        <pc:spChg chg="mod">
          <ac:chgData name="Teuku Raja Irfan Radarma" userId="cf428174-95ba-4576-8554-3a3b8ffa52b7" providerId="ADAL" clId="{8FD40318-CEC9-4109-A0B5-7BC7DF4F9FEC}" dt="2023-12-20T08:57:08.833" v="6977" actId="20577"/>
          <ac:spMkLst>
            <pc:docMk/>
            <pc:sldMk cId="2193591368" sldId="391"/>
            <ac:spMk id="2" creationId="{648CF486-D1FB-3BBE-940C-3A0FB49863E5}"/>
          </ac:spMkLst>
        </pc:spChg>
        <pc:spChg chg="mod">
          <ac:chgData name="Teuku Raja Irfan Radarma" userId="cf428174-95ba-4576-8554-3a3b8ffa52b7" providerId="ADAL" clId="{8FD40318-CEC9-4109-A0B5-7BC7DF4F9FEC}" dt="2023-12-20T08:57:46.531" v="6991" actId="20577"/>
          <ac:spMkLst>
            <pc:docMk/>
            <pc:sldMk cId="2193591368" sldId="391"/>
            <ac:spMk id="3" creationId="{9BCFFE8E-834C-1076-BC48-0B7ED7232951}"/>
          </ac:spMkLst>
        </pc:spChg>
      </pc:sldChg>
      <pc:sldChg chg="addSp delSp modSp new del mod">
        <pc:chgData name="Teuku Raja Irfan Radarma" userId="cf428174-95ba-4576-8554-3a3b8ffa52b7" providerId="ADAL" clId="{8FD40318-CEC9-4109-A0B5-7BC7DF4F9FEC}" dt="2023-12-20T11:22:48" v="9486" actId="47"/>
        <pc:sldMkLst>
          <pc:docMk/>
          <pc:sldMk cId="1438057322" sldId="392"/>
        </pc:sldMkLst>
        <pc:spChg chg="del">
          <ac:chgData name="Teuku Raja Irfan Radarma" userId="cf428174-95ba-4576-8554-3a3b8ffa52b7" providerId="ADAL" clId="{8FD40318-CEC9-4109-A0B5-7BC7DF4F9FEC}" dt="2023-12-20T08:54:57.411" v="6941" actId="478"/>
          <ac:spMkLst>
            <pc:docMk/>
            <pc:sldMk cId="1438057322" sldId="392"/>
            <ac:spMk id="2" creationId="{E8B4AA8C-4556-422C-8C14-0CA424401A75}"/>
          </ac:spMkLst>
        </pc:spChg>
        <pc:spChg chg="del">
          <ac:chgData name="Teuku Raja Irfan Radarma" userId="cf428174-95ba-4576-8554-3a3b8ffa52b7" providerId="ADAL" clId="{8FD40318-CEC9-4109-A0B5-7BC7DF4F9FEC}" dt="2023-12-20T08:54:53.174" v="6939" actId="478"/>
          <ac:spMkLst>
            <pc:docMk/>
            <pc:sldMk cId="1438057322" sldId="392"/>
            <ac:spMk id="3" creationId="{51CFACBA-D814-86C2-7D2B-C11B14791365}"/>
          </ac:spMkLst>
        </pc:spChg>
        <pc:picChg chg="add mod">
          <ac:chgData name="Teuku Raja Irfan Radarma" userId="cf428174-95ba-4576-8554-3a3b8ffa52b7" providerId="ADAL" clId="{8FD40318-CEC9-4109-A0B5-7BC7DF4F9FEC}" dt="2023-12-20T08:55:01.831" v="6944" actId="1076"/>
          <ac:picMkLst>
            <pc:docMk/>
            <pc:sldMk cId="1438057322" sldId="392"/>
            <ac:picMk id="1026" creationId="{FBC8FB18-27A7-A4F1-9BEB-2D1E98940FB9}"/>
          </ac:picMkLst>
        </pc:picChg>
      </pc:sldChg>
      <pc:sldChg chg="modSp new del mod">
        <pc:chgData name="Teuku Raja Irfan Radarma" userId="cf428174-95ba-4576-8554-3a3b8ffa52b7" providerId="ADAL" clId="{8FD40318-CEC9-4109-A0B5-7BC7DF4F9FEC}" dt="2023-12-20T09:30:20.038" v="7398" actId="47"/>
        <pc:sldMkLst>
          <pc:docMk/>
          <pc:sldMk cId="730998371" sldId="393"/>
        </pc:sldMkLst>
        <pc:spChg chg="mod">
          <ac:chgData name="Teuku Raja Irfan Radarma" userId="cf428174-95ba-4576-8554-3a3b8ffa52b7" providerId="ADAL" clId="{8FD40318-CEC9-4109-A0B5-7BC7DF4F9FEC}" dt="2023-12-20T09:01:13.895" v="7052" actId="20577"/>
          <ac:spMkLst>
            <pc:docMk/>
            <pc:sldMk cId="730998371" sldId="393"/>
            <ac:spMk id="2" creationId="{739A2A33-157B-A5E4-0F2B-5F890650E204}"/>
          </ac:spMkLst>
        </pc:spChg>
        <pc:spChg chg="mod">
          <ac:chgData name="Teuku Raja Irfan Radarma" userId="cf428174-95ba-4576-8554-3a3b8ffa52b7" providerId="ADAL" clId="{8FD40318-CEC9-4109-A0B5-7BC7DF4F9FEC}" dt="2023-12-20T09:00:57.202" v="7023" actId="14100"/>
          <ac:spMkLst>
            <pc:docMk/>
            <pc:sldMk cId="730998371" sldId="393"/>
            <ac:spMk id="4" creationId="{22F08D5F-9CD6-8707-CDDE-8B5CA7ADA02C}"/>
          </ac:spMkLst>
        </pc:spChg>
      </pc:sldChg>
      <pc:sldChg chg="new del">
        <pc:chgData name="Teuku Raja Irfan Radarma" userId="cf428174-95ba-4576-8554-3a3b8ffa52b7" providerId="ADAL" clId="{8FD40318-CEC9-4109-A0B5-7BC7DF4F9FEC}" dt="2023-12-20T09:00:22.827" v="6993" actId="680"/>
        <pc:sldMkLst>
          <pc:docMk/>
          <pc:sldMk cId="2810218746" sldId="393"/>
        </pc:sldMkLst>
      </pc:sldChg>
      <pc:sldChg chg="new del">
        <pc:chgData name="Teuku Raja Irfan Radarma" userId="cf428174-95ba-4576-8554-3a3b8ffa52b7" providerId="ADAL" clId="{8FD40318-CEC9-4109-A0B5-7BC7DF4F9FEC}" dt="2023-12-20T09:01:51.226" v="7054" actId="680"/>
        <pc:sldMkLst>
          <pc:docMk/>
          <pc:sldMk cId="3310158156" sldId="394"/>
        </pc:sldMkLst>
      </pc:sldChg>
      <pc:sldChg chg="addSp delSp modSp new mod">
        <pc:chgData name="Teuku Raja Irfan Radarma" userId="cf428174-95ba-4576-8554-3a3b8ffa52b7" providerId="ADAL" clId="{8FD40318-CEC9-4109-A0B5-7BC7DF4F9FEC}" dt="2023-12-20T09:37:04" v="7542"/>
        <pc:sldMkLst>
          <pc:docMk/>
          <pc:sldMk cId="3749195449" sldId="394"/>
        </pc:sldMkLst>
        <pc:spChg chg="mod">
          <ac:chgData name="Teuku Raja Irfan Radarma" userId="cf428174-95ba-4576-8554-3a3b8ffa52b7" providerId="ADAL" clId="{8FD40318-CEC9-4109-A0B5-7BC7DF4F9FEC}" dt="2023-12-20T09:31:00.517" v="7410" actId="20577"/>
          <ac:spMkLst>
            <pc:docMk/>
            <pc:sldMk cId="3749195449" sldId="394"/>
            <ac:spMk id="2" creationId="{6AE96B5F-7B13-2345-6CE6-6F8525DBE080}"/>
          </ac:spMkLst>
        </pc:spChg>
        <pc:spChg chg="del">
          <ac:chgData name="Teuku Raja Irfan Radarma" userId="cf428174-95ba-4576-8554-3a3b8ffa52b7" providerId="ADAL" clId="{8FD40318-CEC9-4109-A0B5-7BC7DF4F9FEC}" dt="2023-12-20T09:03:31.933" v="7083" actId="478"/>
          <ac:spMkLst>
            <pc:docMk/>
            <pc:sldMk cId="3749195449" sldId="394"/>
            <ac:spMk id="3" creationId="{29F5EDA9-EC3E-F145-ABE1-A019D0C811E9}"/>
          </ac:spMkLst>
        </pc:spChg>
        <pc:spChg chg="add del mod">
          <ac:chgData name="Teuku Raja Irfan Radarma" userId="cf428174-95ba-4576-8554-3a3b8ffa52b7" providerId="ADAL" clId="{8FD40318-CEC9-4109-A0B5-7BC7DF4F9FEC}" dt="2023-12-20T09:12:12.240" v="7295" actId="478"/>
          <ac:spMkLst>
            <pc:docMk/>
            <pc:sldMk cId="3749195449" sldId="394"/>
            <ac:spMk id="5" creationId="{A84EF12A-A8A4-5FC4-5104-0AF4A287D0FD}"/>
          </ac:spMkLst>
        </pc:spChg>
        <pc:spChg chg="add del mod">
          <ac:chgData name="Teuku Raja Irfan Radarma" userId="cf428174-95ba-4576-8554-3a3b8ffa52b7" providerId="ADAL" clId="{8FD40318-CEC9-4109-A0B5-7BC7DF4F9FEC}" dt="2023-12-20T09:13:38.438" v="7342" actId="478"/>
          <ac:spMkLst>
            <pc:docMk/>
            <pc:sldMk cId="3749195449" sldId="394"/>
            <ac:spMk id="6" creationId="{096B9A08-6006-129A-36D0-053E8884CDD7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09:36:54.915" v="7529"/>
          <ac:graphicFrameMkLst>
            <pc:docMk/>
            <pc:sldMk cId="3749195449" sldId="394"/>
            <ac:graphicFrameMk id="7" creationId="{2DE33E33-2F8D-8423-7EEF-D2DA80D09673}"/>
          </ac:graphicFrameMkLst>
        </pc:graphicFrameChg>
        <pc:graphicFrameChg chg="add mod modGraphic">
          <ac:chgData name="Teuku Raja Irfan Radarma" userId="cf428174-95ba-4576-8554-3a3b8ffa52b7" providerId="ADAL" clId="{8FD40318-CEC9-4109-A0B5-7BC7DF4F9FEC}" dt="2023-12-20T09:37:04" v="7542"/>
          <ac:graphicFrameMkLst>
            <pc:docMk/>
            <pc:sldMk cId="3749195449" sldId="394"/>
            <ac:graphicFrameMk id="8" creationId="{4C8C46A0-10C8-E5F1-9C23-B34C9C7E894E}"/>
          </ac:graphicFrameMkLst>
        </pc:graphicFrameChg>
        <pc:picChg chg="add mod">
          <ac:chgData name="Teuku Raja Irfan Radarma" userId="cf428174-95ba-4576-8554-3a3b8ffa52b7" providerId="ADAL" clId="{8FD40318-CEC9-4109-A0B5-7BC7DF4F9FEC}" dt="2023-12-20T09:13:35.236" v="7341" actId="1076"/>
          <ac:picMkLst>
            <pc:docMk/>
            <pc:sldMk cId="3749195449" sldId="394"/>
            <ac:picMk id="2050" creationId="{DB7EFBBA-6661-5438-DD6B-4FC7D0DE35E1}"/>
          </ac:picMkLst>
        </pc:picChg>
        <pc:picChg chg="add mod">
          <ac:chgData name="Teuku Raja Irfan Radarma" userId="cf428174-95ba-4576-8554-3a3b8ffa52b7" providerId="ADAL" clId="{8FD40318-CEC9-4109-A0B5-7BC7DF4F9FEC}" dt="2023-12-20T09:13:35.236" v="7341" actId="1076"/>
          <ac:picMkLst>
            <pc:docMk/>
            <pc:sldMk cId="3749195449" sldId="394"/>
            <ac:picMk id="2052" creationId="{28FFBD3A-ACFE-6041-F9C6-281F0D1A9A3A}"/>
          </ac:picMkLst>
        </pc:picChg>
        <pc:picChg chg="add mod">
          <ac:chgData name="Teuku Raja Irfan Radarma" userId="cf428174-95ba-4576-8554-3a3b8ffa52b7" providerId="ADAL" clId="{8FD40318-CEC9-4109-A0B5-7BC7DF4F9FEC}" dt="2023-12-20T09:13:35.236" v="7341" actId="1076"/>
          <ac:picMkLst>
            <pc:docMk/>
            <pc:sldMk cId="3749195449" sldId="394"/>
            <ac:picMk id="2054" creationId="{14922DED-F0EF-46F3-9CC5-3FADAC069C0A}"/>
          </ac:picMkLst>
        </pc:picChg>
        <pc:picChg chg="add mod">
          <ac:chgData name="Teuku Raja Irfan Radarma" userId="cf428174-95ba-4576-8554-3a3b8ffa52b7" providerId="ADAL" clId="{8FD40318-CEC9-4109-A0B5-7BC7DF4F9FEC}" dt="2023-12-20T09:13:35.236" v="7341" actId="1076"/>
          <ac:picMkLst>
            <pc:docMk/>
            <pc:sldMk cId="3749195449" sldId="394"/>
            <ac:picMk id="2056" creationId="{A79B045D-69F8-C9FC-561D-26F7F6AC00DA}"/>
          </ac:picMkLst>
        </pc:picChg>
        <pc:picChg chg="add mod">
          <ac:chgData name="Teuku Raja Irfan Radarma" userId="cf428174-95ba-4576-8554-3a3b8ffa52b7" providerId="ADAL" clId="{8FD40318-CEC9-4109-A0B5-7BC7DF4F9FEC}" dt="2023-12-20T09:14:17.271" v="7378" actId="1076"/>
          <ac:picMkLst>
            <pc:docMk/>
            <pc:sldMk cId="3749195449" sldId="394"/>
            <ac:picMk id="2058" creationId="{7141952E-9E0E-788E-65DE-0B427B1C53CA}"/>
          </ac:picMkLst>
        </pc:picChg>
        <pc:picChg chg="add mod">
          <ac:chgData name="Teuku Raja Irfan Radarma" userId="cf428174-95ba-4576-8554-3a3b8ffa52b7" providerId="ADAL" clId="{8FD40318-CEC9-4109-A0B5-7BC7DF4F9FEC}" dt="2023-12-20T09:14:17.271" v="7378" actId="1076"/>
          <ac:picMkLst>
            <pc:docMk/>
            <pc:sldMk cId="3749195449" sldId="394"/>
            <ac:picMk id="2060" creationId="{481DFCF0-1849-DEC1-44CD-C84689458015}"/>
          </ac:picMkLst>
        </pc:picChg>
        <pc:picChg chg="add mod">
          <ac:chgData name="Teuku Raja Irfan Radarma" userId="cf428174-95ba-4576-8554-3a3b8ffa52b7" providerId="ADAL" clId="{8FD40318-CEC9-4109-A0B5-7BC7DF4F9FEC}" dt="2023-12-20T09:14:17.271" v="7378" actId="1076"/>
          <ac:picMkLst>
            <pc:docMk/>
            <pc:sldMk cId="3749195449" sldId="394"/>
            <ac:picMk id="2062" creationId="{149AA901-09A9-5FD6-2895-0DB3F50453CA}"/>
          </ac:picMkLst>
        </pc:picChg>
        <pc:picChg chg="add mod">
          <ac:chgData name="Teuku Raja Irfan Radarma" userId="cf428174-95ba-4576-8554-3a3b8ffa52b7" providerId="ADAL" clId="{8FD40318-CEC9-4109-A0B5-7BC7DF4F9FEC}" dt="2023-12-20T09:14:17.271" v="7378" actId="1076"/>
          <ac:picMkLst>
            <pc:docMk/>
            <pc:sldMk cId="3749195449" sldId="394"/>
            <ac:picMk id="2064" creationId="{ECB4BA73-93C5-85C3-D181-647DD4310AB8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09:42:27.045" v="7719" actId="20577"/>
        <pc:sldMkLst>
          <pc:docMk/>
          <pc:sldMk cId="1037339096" sldId="395"/>
        </pc:sldMkLst>
        <pc:spChg chg="mod">
          <ac:chgData name="Teuku Raja Irfan Radarma" userId="cf428174-95ba-4576-8554-3a3b8ffa52b7" providerId="ADAL" clId="{8FD40318-CEC9-4109-A0B5-7BC7DF4F9FEC}" dt="2023-12-20T09:36:28.525" v="7509" actId="21"/>
          <ac:spMkLst>
            <pc:docMk/>
            <pc:sldMk cId="1037339096" sldId="395"/>
            <ac:spMk id="2" creationId="{E3DA72F3-D819-F330-936C-607A7BF57911}"/>
          </ac:spMkLst>
        </pc:spChg>
        <pc:spChg chg="del mod">
          <ac:chgData name="Teuku Raja Irfan Radarma" userId="cf428174-95ba-4576-8554-3a3b8ffa52b7" providerId="ADAL" clId="{8FD40318-CEC9-4109-A0B5-7BC7DF4F9FEC}" dt="2023-12-20T09:40:03.288" v="7697" actId="478"/>
          <ac:spMkLst>
            <pc:docMk/>
            <pc:sldMk cId="1037339096" sldId="395"/>
            <ac:spMk id="3" creationId="{4B9DC57C-BA3C-45AA-6F73-43417842C426}"/>
          </ac:spMkLst>
        </pc:spChg>
        <pc:spChg chg="add del mod">
          <ac:chgData name="Teuku Raja Irfan Radarma" userId="cf428174-95ba-4576-8554-3a3b8ffa52b7" providerId="ADAL" clId="{8FD40318-CEC9-4109-A0B5-7BC7DF4F9FEC}" dt="2023-12-20T09:40:06.441" v="7698" actId="478"/>
          <ac:spMkLst>
            <pc:docMk/>
            <pc:sldMk cId="1037339096" sldId="395"/>
            <ac:spMk id="7" creationId="{725A04D6-80D5-91E1-E15E-D965AC2AB528}"/>
          </ac:spMkLst>
        </pc:spChg>
        <pc:spChg chg="add mod">
          <ac:chgData name="Teuku Raja Irfan Radarma" userId="cf428174-95ba-4576-8554-3a3b8ffa52b7" providerId="ADAL" clId="{8FD40318-CEC9-4109-A0B5-7BC7DF4F9FEC}" dt="2023-12-20T09:40:15.226" v="7702" actId="1076"/>
          <ac:spMkLst>
            <pc:docMk/>
            <pc:sldMk cId="1037339096" sldId="395"/>
            <ac:spMk id="8" creationId="{C4A14B52-5AD6-CA38-50BF-3407DA05FC34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09:42:27.045" v="7719" actId="20577"/>
          <ac:graphicFrameMkLst>
            <pc:docMk/>
            <pc:sldMk cId="1037339096" sldId="395"/>
            <ac:graphicFrameMk id="5" creationId="{FD401214-CDC4-6895-CEF8-EF174C1F8EF5}"/>
          </ac:graphicFrameMkLst>
        </pc:graphicFrameChg>
        <pc:picChg chg="add mod">
          <ac:chgData name="Teuku Raja Irfan Radarma" userId="cf428174-95ba-4576-8554-3a3b8ffa52b7" providerId="ADAL" clId="{8FD40318-CEC9-4109-A0B5-7BC7DF4F9FEC}" dt="2023-12-20T09:40:13.453" v="7701" actId="1076"/>
          <ac:picMkLst>
            <pc:docMk/>
            <pc:sldMk cId="1037339096" sldId="395"/>
            <ac:picMk id="3074" creationId="{60F0DE75-D7BB-CF66-A262-6EE71ED9977E}"/>
          </ac:picMkLst>
        </pc:picChg>
        <pc:picChg chg="add mod">
          <ac:chgData name="Teuku Raja Irfan Radarma" userId="cf428174-95ba-4576-8554-3a3b8ffa52b7" providerId="ADAL" clId="{8FD40318-CEC9-4109-A0B5-7BC7DF4F9FEC}" dt="2023-12-20T09:40:13.453" v="7701" actId="1076"/>
          <ac:picMkLst>
            <pc:docMk/>
            <pc:sldMk cId="1037339096" sldId="395"/>
            <ac:picMk id="3076" creationId="{EC80801F-B472-40DE-4A25-C79934E3EEFB}"/>
          </ac:picMkLst>
        </pc:picChg>
        <pc:picChg chg="add mod">
          <ac:chgData name="Teuku Raja Irfan Radarma" userId="cf428174-95ba-4576-8554-3a3b8ffa52b7" providerId="ADAL" clId="{8FD40318-CEC9-4109-A0B5-7BC7DF4F9FEC}" dt="2023-12-20T09:40:13.453" v="7701" actId="1076"/>
          <ac:picMkLst>
            <pc:docMk/>
            <pc:sldMk cId="1037339096" sldId="395"/>
            <ac:picMk id="3078" creationId="{6CDD63BA-2420-7F06-4D67-C09FF61BB0F2}"/>
          </ac:picMkLst>
        </pc:picChg>
        <pc:picChg chg="add mod">
          <ac:chgData name="Teuku Raja Irfan Radarma" userId="cf428174-95ba-4576-8554-3a3b8ffa52b7" providerId="ADAL" clId="{8FD40318-CEC9-4109-A0B5-7BC7DF4F9FEC}" dt="2023-12-20T09:40:13.453" v="7701" actId="1076"/>
          <ac:picMkLst>
            <pc:docMk/>
            <pc:sldMk cId="1037339096" sldId="395"/>
            <ac:picMk id="3080" creationId="{8A0289C3-06D0-C5CE-6C92-DC67DA8F7C3E}"/>
          </ac:picMkLst>
        </pc:picChg>
      </pc:sldChg>
      <pc:sldChg chg="addSp modSp new mod ord">
        <pc:chgData name="Teuku Raja Irfan Radarma" userId="cf428174-95ba-4576-8554-3a3b8ffa52b7" providerId="ADAL" clId="{8FD40318-CEC9-4109-A0B5-7BC7DF4F9FEC}" dt="2023-12-20T09:39:55.537" v="7696" actId="1076"/>
        <pc:sldMkLst>
          <pc:docMk/>
          <pc:sldMk cId="3537531041" sldId="396"/>
        </pc:sldMkLst>
        <pc:spChg chg="mod">
          <ac:chgData name="Teuku Raja Irfan Radarma" userId="cf428174-95ba-4576-8554-3a3b8ffa52b7" providerId="ADAL" clId="{8FD40318-CEC9-4109-A0B5-7BC7DF4F9FEC}" dt="2023-12-20T09:36:32.651" v="7510"/>
          <ac:spMkLst>
            <pc:docMk/>
            <pc:sldMk cId="3537531041" sldId="396"/>
            <ac:spMk id="2" creationId="{9B07BFD8-6712-0064-F8DE-139233B3A6FA}"/>
          </ac:spMkLst>
        </pc:spChg>
        <pc:spChg chg="mod">
          <ac:chgData name="Teuku Raja Irfan Radarma" userId="cf428174-95ba-4576-8554-3a3b8ffa52b7" providerId="ADAL" clId="{8FD40318-CEC9-4109-A0B5-7BC7DF4F9FEC}" dt="2023-12-20T09:39:55.537" v="7696" actId="1076"/>
          <ac:spMkLst>
            <pc:docMk/>
            <pc:sldMk cId="3537531041" sldId="396"/>
            <ac:spMk id="3" creationId="{9034CB20-16D8-B02D-B00D-ACAE4E8DBCE8}"/>
          </ac:spMkLst>
        </pc:spChg>
        <pc:spChg chg="add mod">
          <ac:chgData name="Teuku Raja Irfan Radarma" userId="cf428174-95ba-4576-8554-3a3b8ffa52b7" providerId="ADAL" clId="{8FD40318-CEC9-4109-A0B5-7BC7DF4F9FEC}" dt="2023-12-20T09:39:44.023" v="7687" actId="1076"/>
          <ac:spMkLst>
            <pc:docMk/>
            <pc:sldMk cId="3537531041" sldId="396"/>
            <ac:spMk id="6" creationId="{84D33F11-7996-A374-0F93-7FD5432E5731}"/>
          </ac:spMkLst>
        </pc:spChg>
        <pc:spChg chg="add mod">
          <ac:chgData name="Teuku Raja Irfan Radarma" userId="cf428174-95ba-4576-8554-3a3b8ffa52b7" providerId="ADAL" clId="{8FD40318-CEC9-4109-A0B5-7BC7DF4F9FEC}" dt="2023-12-20T09:39:47.866" v="7693" actId="20577"/>
          <ac:spMkLst>
            <pc:docMk/>
            <pc:sldMk cId="3537531041" sldId="396"/>
            <ac:spMk id="7" creationId="{9E620B13-E0E2-EDFA-A0D6-05B10297EC59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09:39:36.494" v="7677" actId="1076"/>
          <ac:graphicFrameMkLst>
            <pc:docMk/>
            <pc:sldMk cId="3537531041" sldId="396"/>
            <ac:graphicFrameMk id="5" creationId="{CA2C3F5C-6F70-1842-8273-000999DD0594}"/>
          </ac:graphicFrameMkLst>
        </pc:graphicFrameChg>
      </pc:sldChg>
      <pc:sldChg chg="addSp delSp modSp new mod">
        <pc:chgData name="Teuku Raja Irfan Radarma" userId="cf428174-95ba-4576-8554-3a3b8ffa52b7" providerId="ADAL" clId="{8FD40318-CEC9-4109-A0B5-7BC7DF4F9FEC}" dt="2023-12-20T09:56:21.853" v="8535" actId="20577"/>
        <pc:sldMkLst>
          <pc:docMk/>
          <pc:sldMk cId="584346639" sldId="397"/>
        </pc:sldMkLst>
        <pc:spChg chg="mod">
          <ac:chgData name="Teuku Raja Irfan Radarma" userId="cf428174-95ba-4576-8554-3a3b8ffa52b7" providerId="ADAL" clId="{8FD40318-CEC9-4109-A0B5-7BC7DF4F9FEC}" dt="2023-12-20T09:45:51.924" v="7838" actId="20577"/>
          <ac:spMkLst>
            <pc:docMk/>
            <pc:sldMk cId="584346639" sldId="397"/>
            <ac:spMk id="2" creationId="{4C9A9A85-0B35-A7A3-3BE7-287C20ED0571}"/>
          </ac:spMkLst>
        </pc:spChg>
        <pc:spChg chg="del">
          <ac:chgData name="Teuku Raja Irfan Radarma" userId="cf428174-95ba-4576-8554-3a3b8ffa52b7" providerId="ADAL" clId="{8FD40318-CEC9-4109-A0B5-7BC7DF4F9FEC}" dt="2023-12-20T09:45:58.706" v="7839" actId="478"/>
          <ac:spMkLst>
            <pc:docMk/>
            <pc:sldMk cId="584346639" sldId="397"/>
            <ac:spMk id="3" creationId="{CCC926B5-E602-178A-DBDF-FDCE5D88B40E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5" creationId="{C40B2C3E-1DB0-DD82-0C66-159B0C8E6659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6" creationId="{1234BCC9-3E29-0292-A8D0-5B36D5ADFCEB}"/>
          </ac:spMkLst>
        </pc:spChg>
        <pc:spChg chg="add mod">
          <ac:chgData name="Teuku Raja Irfan Radarma" userId="cf428174-95ba-4576-8554-3a3b8ffa52b7" providerId="ADAL" clId="{8FD40318-CEC9-4109-A0B5-7BC7DF4F9FEC}" dt="2023-12-20T09:52:44.089" v="8316" actId="1076"/>
          <ac:spMkLst>
            <pc:docMk/>
            <pc:sldMk cId="584346639" sldId="397"/>
            <ac:spMk id="7" creationId="{BC38543D-534D-D76B-3D2C-A04168CFCCBB}"/>
          </ac:spMkLst>
        </pc:spChg>
        <pc:spChg chg="add mod">
          <ac:chgData name="Teuku Raja Irfan Radarma" userId="cf428174-95ba-4576-8554-3a3b8ffa52b7" providerId="ADAL" clId="{8FD40318-CEC9-4109-A0B5-7BC7DF4F9FEC}" dt="2023-12-20T09:52:44.089" v="8316" actId="1076"/>
          <ac:spMkLst>
            <pc:docMk/>
            <pc:sldMk cId="584346639" sldId="397"/>
            <ac:spMk id="8" creationId="{9AF0B106-23DA-531C-7D0F-318CC25A3C9F}"/>
          </ac:spMkLst>
        </pc:spChg>
        <pc:spChg chg="add del mod">
          <ac:chgData name="Teuku Raja Irfan Radarma" userId="cf428174-95ba-4576-8554-3a3b8ffa52b7" providerId="ADAL" clId="{8FD40318-CEC9-4109-A0B5-7BC7DF4F9FEC}" dt="2023-12-20T09:47:54.183" v="7926" actId="478"/>
          <ac:spMkLst>
            <pc:docMk/>
            <pc:sldMk cId="584346639" sldId="397"/>
            <ac:spMk id="9" creationId="{4935AD40-48B7-BC5C-A7E5-7109D1C501DE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0" creationId="{DCE4C85C-D19E-96EE-3394-03EB04695247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1" creationId="{62E5CD42-78C6-89A6-36F1-5E134F48C9EA}"/>
          </ac:spMkLst>
        </pc:spChg>
        <pc:spChg chg="add mod">
          <ac:chgData name="Teuku Raja Irfan Radarma" userId="cf428174-95ba-4576-8554-3a3b8ffa52b7" providerId="ADAL" clId="{8FD40318-CEC9-4109-A0B5-7BC7DF4F9FEC}" dt="2023-12-20T09:52:44.089" v="8316" actId="1076"/>
          <ac:spMkLst>
            <pc:docMk/>
            <pc:sldMk cId="584346639" sldId="397"/>
            <ac:spMk id="12" creationId="{723072CE-F04F-B608-964D-ABB577150746}"/>
          </ac:spMkLst>
        </pc:spChg>
        <pc:spChg chg="add mod">
          <ac:chgData name="Teuku Raja Irfan Radarma" userId="cf428174-95ba-4576-8554-3a3b8ffa52b7" providerId="ADAL" clId="{8FD40318-CEC9-4109-A0B5-7BC7DF4F9FEC}" dt="2023-12-20T09:52:44.089" v="8316" actId="1076"/>
          <ac:spMkLst>
            <pc:docMk/>
            <pc:sldMk cId="584346639" sldId="397"/>
            <ac:spMk id="13" creationId="{2147784E-11D9-72AB-290F-793C1AD3E515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4" creationId="{A65615E1-309D-964F-A021-0E1319B6C64F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5" creationId="{CD3A72F5-9567-944C-772E-5007FFA86252}"/>
          </ac:spMkLst>
        </pc:spChg>
        <pc:spChg chg="add mod">
          <ac:chgData name="Teuku Raja Irfan Radarma" userId="cf428174-95ba-4576-8554-3a3b8ffa52b7" providerId="ADAL" clId="{8FD40318-CEC9-4109-A0B5-7BC7DF4F9FEC}" dt="2023-12-20T09:54:22.137" v="8359" actId="1076"/>
          <ac:spMkLst>
            <pc:docMk/>
            <pc:sldMk cId="584346639" sldId="397"/>
            <ac:spMk id="16" creationId="{A86C6BF2-D09B-31A9-2DED-7DC90456C1D0}"/>
          </ac:spMkLst>
        </pc:spChg>
        <pc:spChg chg="add mod">
          <ac:chgData name="Teuku Raja Irfan Radarma" userId="cf428174-95ba-4576-8554-3a3b8ffa52b7" providerId="ADAL" clId="{8FD40318-CEC9-4109-A0B5-7BC7DF4F9FEC}" dt="2023-12-20T09:55:31.250" v="8437" actId="20577"/>
          <ac:spMkLst>
            <pc:docMk/>
            <pc:sldMk cId="584346639" sldId="397"/>
            <ac:spMk id="17" creationId="{7DCE01DB-1B3F-A24C-B59E-4A0AF1C6DE5E}"/>
          </ac:spMkLst>
        </pc:spChg>
        <pc:spChg chg="add del mod">
          <ac:chgData name="Teuku Raja Irfan Radarma" userId="cf428174-95ba-4576-8554-3a3b8ffa52b7" providerId="ADAL" clId="{8FD40318-CEC9-4109-A0B5-7BC7DF4F9FEC}" dt="2023-12-20T09:55:18.981" v="8424" actId="478"/>
          <ac:spMkLst>
            <pc:docMk/>
            <pc:sldMk cId="584346639" sldId="397"/>
            <ac:spMk id="18" creationId="{6A6F3895-2E3F-C29F-8A6F-986680FE72CC}"/>
          </ac:spMkLst>
        </pc:spChg>
        <pc:spChg chg="add mod">
          <ac:chgData name="Teuku Raja Irfan Radarma" userId="cf428174-95ba-4576-8554-3a3b8ffa52b7" providerId="ADAL" clId="{8FD40318-CEC9-4109-A0B5-7BC7DF4F9FEC}" dt="2023-12-20T09:55:25.091" v="8426" actId="571"/>
          <ac:spMkLst>
            <pc:docMk/>
            <pc:sldMk cId="584346639" sldId="397"/>
            <ac:spMk id="19" creationId="{4F1D5BE5-BBDB-E741-0758-AA1080D47714}"/>
          </ac:spMkLst>
        </pc:spChg>
        <pc:spChg chg="add mod">
          <ac:chgData name="Teuku Raja Irfan Radarma" userId="cf428174-95ba-4576-8554-3a3b8ffa52b7" providerId="ADAL" clId="{8FD40318-CEC9-4109-A0B5-7BC7DF4F9FEC}" dt="2023-12-20T09:56:21.853" v="8535" actId="20577"/>
          <ac:spMkLst>
            <pc:docMk/>
            <pc:sldMk cId="584346639" sldId="397"/>
            <ac:spMk id="20" creationId="{8866B636-914D-F0BF-155F-D2370004E454}"/>
          </ac:spMkLst>
        </pc:spChg>
      </pc:sldChg>
      <pc:sldChg chg="modSp add del mod">
        <pc:chgData name="Teuku Raja Irfan Radarma" userId="cf428174-95ba-4576-8554-3a3b8ffa52b7" providerId="ADAL" clId="{8FD40318-CEC9-4109-A0B5-7BC7DF4F9FEC}" dt="2023-12-20T09:44:59.741" v="7811" actId="47"/>
        <pc:sldMkLst>
          <pc:docMk/>
          <pc:sldMk cId="2521731609" sldId="397"/>
        </pc:sldMkLst>
        <pc:spChg chg="mod">
          <ac:chgData name="Teuku Raja Irfan Radarma" userId="cf428174-95ba-4576-8554-3a3b8ffa52b7" providerId="ADAL" clId="{8FD40318-CEC9-4109-A0B5-7BC7DF4F9FEC}" dt="2023-12-20T09:42:45.201" v="7736" actId="20577"/>
          <ac:spMkLst>
            <pc:docMk/>
            <pc:sldMk cId="2521731609" sldId="397"/>
            <ac:spMk id="2" creationId="{E3DA72F3-D819-F330-936C-607A7BF57911}"/>
          </ac:spMkLst>
        </pc:spChg>
        <pc:spChg chg="mod">
          <ac:chgData name="Teuku Raja Irfan Radarma" userId="cf428174-95ba-4576-8554-3a3b8ffa52b7" providerId="ADAL" clId="{8FD40318-CEC9-4109-A0B5-7BC7DF4F9FEC}" dt="2023-12-20T09:44:56.840" v="7810" actId="20577"/>
          <ac:spMkLst>
            <pc:docMk/>
            <pc:sldMk cId="2521731609" sldId="397"/>
            <ac:spMk id="8" creationId="{C4A14B52-5AD6-CA38-50BF-3407DA05FC34}"/>
          </ac:spMkLst>
        </pc:spChg>
      </pc:sldChg>
      <pc:sldChg chg="addSp delSp modSp new del mod">
        <pc:chgData name="Teuku Raja Irfan Radarma" userId="cf428174-95ba-4576-8554-3a3b8ffa52b7" providerId="ADAL" clId="{8FD40318-CEC9-4109-A0B5-7BC7DF4F9FEC}" dt="2023-12-20T10:54:14.754" v="9042" actId="47"/>
        <pc:sldMkLst>
          <pc:docMk/>
          <pc:sldMk cId="3766821399" sldId="398"/>
        </pc:sldMkLst>
        <pc:spChg chg="mod">
          <ac:chgData name="Teuku Raja Irfan Radarma" userId="cf428174-95ba-4576-8554-3a3b8ffa52b7" providerId="ADAL" clId="{8FD40318-CEC9-4109-A0B5-7BC7DF4F9FEC}" dt="2023-12-20T10:46:03.534" v="8652" actId="20577"/>
          <ac:spMkLst>
            <pc:docMk/>
            <pc:sldMk cId="3766821399" sldId="398"/>
            <ac:spMk id="2" creationId="{5EDE8D2A-15BD-EBD3-42DD-270499DCDFC8}"/>
          </ac:spMkLst>
        </pc:spChg>
        <pc:spChg chg="del">
          <ac:chgData name="Teuku Raja Irfan Radarma" userId="cf428174-95ba-4576-8554-3a3b8ffa52b7" providerId="ADAL" clId="{8FD40318-CEC9-4109-A0B5-7BC7DF4F9FEC}" dt="2023-12-20T10:44:16.342" v="8544" actId="478"/>
          <ac:spMkLst>
            <pc:docMk/>
            <pc:sldMk cId="3766821399" sldId="398"/>
            <ac:spMk id="3" creationId="{2783B829-58F0-37E2-A332-DD6D94F1A646}"/>
          </ac:spMkLst>
        </pc:spChg>
        <pc:spChg chg="add mod">
          <ac:chgData name="Teuku Raja Irfan Radarma" userId="cf428174-95ba-4576-8554-3a3b8ffa52b7" providerId="ADAL" clId="{8FD40318-CEC9-4109-A0B5-7BC7DF4F9FEC}" dt="2023-12-20T10:53:11.855" v="9017" actId="1076"/>
          <ac:spMkLst>
            <pc:docMk/>
            <pc:sldMk cId="3766821399" sldId="398"/>
            <ac:spMk id="6" creationId="{DC6B8FD4-807B-B9A1-6705-422D0A4D0403}"/>
          </ac:spMkLst>
        </pc:spChg>
        <pc:spChg chg="add mod">
          <ac:chgData name="Teuku Raja Irfan Radarma" userId="cf428174-95ba-4576-8554-3a3b8ffa52b7" providerId="ADAL" clId="{8FD40318-CEC9-4109-A0B5-7BC7DF4F9FEC}" dt="2023-12-20T10:50:55.513" v="8870" actId="14100"/>
          <ac:spMkLst>
            <pc:docMk/>
            <pc:sldMk cId="3766821399" sldId="398"/>
            <ac:spMk id="7" creationId="{FD79814A-10F1-9808-B0BE-E948F513AD4A}"/>
          </ac:spMkLst>
        </pc:spChg>
        <pc:spChg chg="add del">
          <ac:chgData name="Teuku Raja Irfan Radarma" userId="cf428174-95ba-4576-8554-3a3b8ffa52b7" providerId="ADAL" clId="{8FD40318-CEC9-4109-A0B5-7BC7DF4F9FEC}" dt="2023-12-20T10:50:44.859" v="8868" actId="11529"/>
          <ac:spMkLst>
            <pc:docMk/>
            <pc:sldMk cId="3766821399" sldId="398"/>
            <ac:spMk id="8" creationId="{C95A6AF2-A028-022A-EF78-12A14CBDEC68}"/>
          </ac:spMkLst>
        </pc:spChg>
        <pc:spChg chg="add mod">
          <ac:chgData name="Teuku Raja Irfan Radarma" userId="cf428174-95ba-4576-8554-3a3b8ffa52b7" providerId="ADAL" clId="{8FD40318-CEC9-4109-A0B5-7BC7DF4F9FEC}" dt="2023-12-20T10:51:28.819" v="8936" actId="1076"/>
          <ac:spMkLst>
            <pc:docMk/>
            <pc:sldMk cId="3766821399" sldId="398"/>
            <ac:spMk id="9" creationId="{F64410D4-9942-9313-32FC-274E5100A977}"/>
          </ac:spMkLst>
        </pc:spChg>
        <pc:spChg chg="add mod">
          <ac:chgData name="Teuku Raja Irfan Radarma" userId="cf428174-95ba-4576-8554-3a3b8ffa52b7" providerId="ADAL" clId="{8FD40318-CEC9-4109-A0B5-7BC7DF4F9FEC}" dt="2023-12-20T10:52:02.898" v="8990" actId="1076"/>
          <ac:spMkLst>
            <pc:docMk/>
            <pc:sldMk cId="3766821399" sldId="398"/>
            <ac:spMk id="10" creationId="{D5C65554-BDBE-6914-4A4B-258CCBC246CB}"/>
          </ac:spMkLst>
        </pc:spChg>
        <pc:spChg chg="add mod">
          <ac:chgData name="Teuku Raja Irfan Radarma" userId="cf428174-95ba-4576-8554-3a3b8ffa52b7" providerId="ADAL" clId="{8FD40318-CEC9-4109-A0B5-7BC7DF4F9FEC}" dt="2023-12-20T10:52:11.683" v="8992" actId="14100"/>
          <ac:spMkLst>
            <pc:docMk/>
            <pc:sldMk cId="3766821399" sldId="398"/>
            <ac:spMk id="11" creationId="{A2295CEF-F0A6-3C88-3CFB-A8B433BE8DE8}"/>
          </ac:spMkLst>
        </pc:spChg>
        <pc:spChg chg="add mod">
          <ac:chgData name="Teuku Raja Irfan Radarma" userId="cf428174-95ba-4576-8554-3a3b8ffa52b7" providerId="ADAL" clId="{8FD40318-CEC9-4109-A0B5-7BC7DF4F9FEC}" dt="2023-12-20T10:52:34.172" v="8999" actId="14100"/>
          <ac:spMkLst>
            <pc:docMk/>
            <pc:sldMk cId="3766821399" sldId="398"/>
            <ac:spMk id="12" creationId="{D2098269-FA97-D23D-E1F8-B6A31DAA5E72}"/>
          </ac:spMkLst>
        </pc:spChg>
        <pc:spChg chg="add mod">
          <ac:chgData name="Teuku Raja Irfan Radarma" userId="cf428174-95ba-4576-8554-3a3b8ffa52b7" providerId="ADAL" clId="{8FD40318-CEC9-4109-A0B5-7BC7DF4F9FEC}" dt="2023-12-20T10:52:48.643" v="9014" actId="1076"/>
          <ac:spMkLst>
            <pc:docMk/>
            <pc:sldMk cId="3766821399" sldId="398"/>
            <ac:spMk id="13" creationId="{F265A5FE-9F03-978F-7229-255BE7E1EABE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10:52:26.053" v="8997" actId="1076"/>
          <ac:graphicFrameMkLst>
            <pc:docMk/>
            <pc:sldMk cId="3766821399" sldId="398"/>
            <ac:graphicFrameMk id="5" creationId="{7BAABB81-BC00-9BC2-5CA6-46958F2D0FA8}"/>
          </ac:graphicFrameMkLst>
        </pc:graphicFrameChg>
      </pc:sldChg>
      <pc:sldChg chg="modSp add mod ord">
        <pc:chgData name="Teuku Raja Irfan Radarma" userId="cf428174-95ba-4576-8554-3a3b8ffa52b7" providerId="ADAL" clId="{8FD40318-CEC9-4109-A0B5-7BC7DF4F9FEC}" dt="2023-12-21T02:29:50.567" v="10583" actId="20577"/>
        <pc:sldMkLst>
          <pc:docMk/>
          <pc:sldMk cId="1218974187" sldId="399"/>
        </pc:sldMkLst>
        <pc:spChg chg="mod">
          <ac:chgData name="Teuku Raja Irfan Radarma" userId="cf428174-95ba-4576-8554-3a3b8ffa52b7" providerId="ADAL" clId="{8FD40318-CEC9-4109-A0B5-7BC7DF4F9FEC}" dt="2023-12-20T10:56:02.362" v="9067" actId="1076"/>
          <ac:spMkLst>
            <pc:docMk/>
            <pc:sldMk cId="1218974187" sldId="399"/>
            <ac:spMk id="6" creationId="{DC6B8FD4-807B-B9A1-6705-422D0A4D0403}"/>
          </ac:spMkLst>
        </pc:spChg>
        <pc:spChg chg="mod">
          <ac:chgData name="Teuku Raja Irfan Radarma" userId="cf428174-95ba-4576-8554-3a3b8ffa52b7" providerId="ADAL" clId="{8FD40318-CEC9-4109-A0B5-7BC7DF4F9FEC}" dt="2023-12-20T10:56:28.635" v="9070" actId="1076"/>
          <ac:spMkLst>
            <pc:docMk/>
            <pc:sldMk cId="1218974187" sldId="399"/>
            <ac:spMk id="7" creationId="{FD79814A-10F1-9808-B0BE-E948F513AD4A}"/>
          </ac:spMkLst>
        </pc:spChg>
        <pc:spChg chg="mod">
          <ac:chgData name="Teuku Raja Irfan Radarma" userId="cf428174-95ba-4576-8554-3a3b8ffa52b7" providerId="ADAL" clId="{8FD40318-CEC9-4109-A0B5-7BC7DF4F9FEC}" dt="2023-12-20T10:56:28.635" v="9070" actId="1076"/>
          <ac:spMkLst>
            <pc:docMk/>
            <pc:sldMk cId="1218974187" sldId="399"/>
            <ac:spMk id="9" creationId="{F64410D4-9942-9313-32FC-274E5100A977}"/>
          </ac:spMkLst>
        </pc:spChg>
        <pc:spChg chg="mod">
          <ac:chgData name="Teuku Raja Irfan Radarma" userId="cf428174-95ba-4576-8554-3a3b8ffa52b7" providerId="ADAL" clId="{8FD40318-CEC9-4109-A0B5-7BC7DF4F9FEC}" dt="2023-12-20T10:56:28.635" v="9070" actId="1076"/>
          <ac:spMkLst>
            <pc:docMk/>
            <pc:sldMk cId="1218974187" sldId="399"/>
            <ac:spMk id="10" creationId="{D5C65554-BDBE-6914-4A4B-258CCBC246CB}"/>
          </ac:spMkLst>
        </pc:spChg>
        <pc:spChg chg="mod">
          <ac:chgData name="Teuku Raja Irfan Radarma" userId="cf428174-95ba-4576-8554-3a3b8ffa52b7" providerId="ADAL" clId="{8FD40318-CEC9-4109-A0B5-7BC7DF4F9FEC}" dt="2023-12-20T10:56:28.635" v="9070" actId="1076"/>
          <ac:spMkLst>
            <pc:docMk/>
            <pc:sldMk cId="1218974187" sldId="399"/>
            <ac:spMk id="11" creationId="{A2295CEF-F0A6-3C88-3CFB-A8B433BE8DE8}"/>
          </ac:spMkLst>
        </pc:spChg>
        <pc:spChg chg="mod">
          <ac:chgData name="Teuku Raja Irfan Radarma" userId="cf428174-95ba-4576-8554-3a3b8ffa52b7" providerId="ADAL" clId="{8FD40318-CEC9-4109-A0B5-7BC7DF4F9FEC}" dt="2023-12-21T02:28:35.719" v="10576" actId="14100"/>
          <ac:spMkLst>
            <pc:docMk/>
            <pc:sldMk cId="1218974187" sldId="399"/>
            <ac:spMk id="12" creationId="{D2098269-FA97-D23D-E1F8-B6A31DAA5E72}"/>
          </ac:spMkLst>
        </pc:spChg>
        <pc:spChg chg="mod">
          <ac:chgData name="Teuku Raja Irfan Radarma" userId="cf428174-95ba-4576-8554-3a3b8ffa52b7" providerId="ADAL" clId="{8FD40318-CEC9-4109-A0B5-7BC7DF4F9FEC}" dt="2023-12-21T02:28:38.823" v="10577" actId="1076"/>
          <ac:spMkLst>
            <pc:docMk/>
            <pc:sldMk cId="1218974187" sldId="399"/>
            <ac:spMk id="13" creationId="{F265A5FE-9F03-978F-7229-255BE7E1EABE}"/>
          </ac:spMkLst>
        </pc:spChg>
        <pc:graphicFrameChg chg="mod modGraphic">
          <ac:chgData name="Teuku Raja Irfan Radarma" userId="cf428174-95ba-4576-8554-3a3b8ffa52b7" providerId="ADAL" clId="{8FD40318-CEC9-4109-A0B5-7BC7DF4F9FEC}" dt="2023-12-21T02:29:50.567" v="10583" actId="20577"/>
          <ac:graphicFrameMkLst>
            <pc:docMk/>
            <pc:sldMk cId="1218974187" sldId="399"/>
            <ac:graphicFrameMk id="5" creationId="{7BAABB81-BC00-9BC2-5CA6-46958F2D0FA8}"/>
          </ac:graphicFrameMkLst>
        </pc:graphicFrameChg>
      </pc:sldChg>
      <pc:sldChg chg="addSp delSp modSp add del mod">
        <pc:chgData name="Teuku Raja Irfan Radarma" userId="cf428174-95ba-4576-8554-3a3b8ffa52b7" providerId="ADAL" clId="{8FD40318-CEC9-4109-A0B5-7BC7DF4F9FEC}" dt="2023-12-20T11:00:17.500" v="9249" actId="47"/>
        <pc:sldMkLst>
          <pc:docMk/>
          <pc:sldMk cId="3359199107" sldId="400"/>
        </pc:sldMkLst>
        <pc:spChg chg="add mod">
          <ac:chgData name="Teuku Raja Irfan Radarma" userId="cf428174-95ba-4576-8554-3a3b8ffa52b7" providerId="ADAL" clId="{8FD40318-CEC9-4109-A0B5-7BC7DF4F9FEC}" dt="2023-12-20T10:57:44.734" v="9187" actId="20577"/>
          <ac:spMkLst>
            <pc:docMk/>
            <pc:sldMk cId="3359199107" sldId="400"/>
            <ac:spMk id="3" creationId="{A917C055-570A-C502-38AE-AC365BBA2AE3}"/>
          </ac:spMkLst>
        </pc:spChg>
        <pc:spChg chg="del">
          <ac:chgData name="Teuku Raja Irfan Radarma" userId="cf428174-95ba-4576-8554-3a3b8ffa52b7" providerId="ADAL" clId="{8FD40318-CEC9-4109-A0B5-7BC7DF4F9FEC}" dt="2023-12-20T10:56:21.074" v="9068" actId="478"/>
          <ac:spMkLst>
            <pc:docMk/>
            <pc:sldMk cId="3359199107" sldId="400"/>
            <ac:spMk id="6" creationId="{DC6B8FD4-807B-B9A1-6705-422D0A4D0403}"/>
          </ac:spMkLst>
        </pc:spChg>
        <pc:spChg chg="del">
          <ac:chgData name="Teuku Raja Irfan Radarma" userId="cf428174-95ba-4576-8554-3a3b8ffa52b7" providerId="ADAL" clId="{8FD40318-CEC9-4109-A0B5-7BC7DF4F9FEC}" dt="2023-12-20T10:56:34.529" v="9071" actId="478"/>
          <ac:spMkLst>
            <pc:docMk/>
            <pc:sldMk cId="3359199107" sldId="400"/>
            <ac:spMk id="7" creationId="{FD79814A-10F1-9808-B0BE-E948F513AD4A}"/>
          </ac:spMkLst>
        </pc:spChg>
        <pc:spChg chg="del mod">
          <ac:chgData name="Teuku Raja Irfan Radarma" userId="cf428174-95ba-4576-8554-3a3b8ffa52b7" providerId="ADAL" clId="{8FD40318-CEC9-4109-A0B5-7BC7DF4F9FEC}" dt="2023-12-20T10:56:34.529" v="9071" actId="478"/>
          <ac:spMkLst>
            <pc:docMk/>
            <pc:sldMk cId="3359199107" sldId="400"/>
            <ac:spMk id="9" creationId="{F64410D4-9942-9313-32FC-274E5100A977}"/>
          </ac:spMkLst>
        </pc:spChg>
        <pc:spChg chg="del mod">
          <ac:chgData name="Teuku Raja Irfan Radarma" userId="cf428174-95ba-4576-8554-3a3b8ffa52b7" providerId="ADAL" clId="{8FD40318-CEC9-4109-A0B5-7BC7DF4F9FEC}" dt="2023-12-20T10:56:34.529" v="9071" actId="478"/>
          <ac:spMkLst>
            <pc:docMk/>
            <pc:sldMk cId="3359199107" sldId="400"/>
            <ac:spMk id="10" creationId="{D5C65554-BDBE-6914-4A4B-258CCBC246CB}"/>
          </ac:spMkLst>
        </pc:spChg>
        <pc:spChg chg="del">
          <ac:chgData name="Teuku Raja Irfan Radarma" userId="cf428174-95ba-4576-8554-3a3b8ffa52b7" providerId="ADAL" clId="{8FD40318-CEC9-4109-A0B5-7BC7DF4F9FEC}" dt="2023-12-20T10:56:34.529" v="9071" actId="478"/>
          <ac:spMkLst>
            <pc:docMk/>
            <pc:sldMk cId="3359199107" sldId="400"/>
            <ac:spMk id="11" creationId="{A2295CEF-F0A6-3C88-3CFB-A8B433BE8DE8}"/>
          </ac:spMkLst>
        </pc:spChg>
        <pc:spChg chg="del">
          <ac:chgData name="Teuku Raja Irfan Radarma" userId="cf428174-95ba-4576-8554-3a3b8ffa52b7" providerId="ADAL" clId="{8FD40318-CEC9-4109-A0B5-7BC7DF4F9FEC}" dt="2023-12-20T10:56:41.245" v="9072" actId="478"/>
          <ac:spMkLst>
            <pc:docMk/>
            <pc:sldMk cId="3359199107" sldId="400"/>
            <ac:spMk id="12" creationId="{D2098269-FA97-D23D-E1F8-B6A31DAA5E72}"/>
          </ac:spMkLst>
        </pc:spChg>
        <pc:spChg chg="del">
          <ac:chgData name="Teuku Raja Irfan Radarma" userId="cf428174-95ba-4576-8554-3a3b8ffa52b7" providerId="ADAL" clId="{8FD40318-CEC9-4109-A0B5-7BC7DF4F9FEC}" dt="2023-12-20T10:56:41.245" v="9072" actId="478"/>
          <ac:spMkLst>
            <pc:docMk/>
            <pc:sldMk cId="3359199107" sldId="400"/>
            <ac:spMk id="13" creationId="{F265A5FE-9F03-978F-7229-255BE7E1EABE}"/>
          </ac:spMkLst>
        </pc:spChg>
        <pc:graphicFrameChg chg="mod modGraphic">
          <ac:chgData name="Teuku Raja Irfan Radarma" userId="cf428174-95ba-4576-8554-3a3b8ffa52b7" providerId="ADAL" clId="{8FD40318-CEC9-4109-A0B5-7BC7DF4F9FEC}" dt="2023-12-20T10:57:21.294" v="9136" actId="20577"/>
          <ac:graphicFrameMkLst>
            <pc:docMk/>
            <pc:sldMk cId="3359199107" sldId="400"/>
            <ac:graphicFrameMk id="5" creationId="{7BAABB81-BC00-9BC2-5CA6-46958F2D0FA8}"/>
          </ac:graphicFrameMkLst>
        </pc:graphicFrameChg>
      </pc:sldChg>
      <pc:sldChg chg="modSp add del mod">
        <pc:chgData name="Teuku Raja Irfan Radarma" userId="cf428174-95ba-4576-8554-3a3b8ffa52b7" providerId="ADAL" clId="{8FD40318-CEC9-4109-A0B5-7BC7DF4F9FEC}" dt="2023-12-20T11:01:25.451" v="9289" actId="47"/>
        <pc:sldMkLst>
          <pc:docMk/>
          <pc:sldMk cId="3063656811" sldId="401"/>
        </pc:sldMkLst>
        <pc:graphicFrameChg chg="modGraphic">
          <ac:chgData name="Teuku Raja Irfan Radarma" userId="cf428174-95ba-4576-8554-3a3b8ffa52b7" providerId="ADAL" clId="{8FD40318-CEC9-4109-A0B5-7BC7DF4F9FEC}" dt="2023-12-20T10:58:29.896" v="9228" actId="20577"/>
          <ac:graphicFrameMkLst>
            <pc:docMk/>
            <pc:sldMk cId="3063656811" sldId="401"/>
            <ac:graphicFrameMk id="5" creationId="{7BAABB81-BC00-9BC2-5CA6-46958F2D0FA8}"/>
          </ac:graphicFrameMkLst>
        </pc:graphicFrameChg>
      </pc:sldChg>
      <pc:sldChg chg="addSp delSp modSp new del mod">
        <pc:chgData name="Teuku Raja Irfan Radarma" userId="cf428174-95ba-4576-8554-3a3b8ffa52b7" providerId="ADAL" clId="{8FD40318-CEC9-4109-A0B5-7BC7DF4F9FEC}" dt="2023-12-20T11:01:23.474" v="9288" actId="47"/>
        <pc:sldMkLst>
          <pc:docMk/>
          <pc:sldMk cId="1813723433" sldId="402"/>
        </pc:sldMkLst>
        <pc:spChg chg="mod">
          <ac:chgData name="Teuku Raja Irfan Radarma" userId="cf428174-95ba-4576-8554-3a3b8ffa52b7" providerId="ADAL" clId="{8FD40318-CEC9-4109-A0B5-7BC7DF4F9FEC}" dt="2023-12-20T10:58:44.288" v="9230"/>
          <ac:spMkLst>
            <pc:docMk/>
            <pc:sldMk cId="1813723433" sldId="402"/>
            <ac:spMk id="2" creationId="{50BFCEA4-46F5-0C58-DAF3-CDEE3A087D38}"/>
          </ac:spMkLst>
        </pc:spChg>
        <pc:spChg chg="del">
          <ac:chgData name="Teuku Raja Irfan Radarma" userId="cf428174-95ba-4576-8554-3a3b8ffa52b7" providerId="ADAL" clId="{8FD40318-CEC9-4109-A0B5-7BC7DF4F9FEC}" dt="2023-12-20T10:58:52.037" v="9231" actId="478"/>
          <ac:spMkLst>
            <pc:docMk/>
            <pc:sldMk cId="1813723433" sldId="402"/>
            <ac:spMk id="4" creationId="{62EA335E-D91D-5C52-746E-6F1E395C5EE6}"/>
          </ac:spMkLst>
        </pc:spChg>
        <pc:spChg chg="add mod">
          <ac:chgData name="Teuku Raja Irfan Radarma" userId="cf428174-95ba-4576-8554-3a3b8ffa52b7" providerId="ADAL" clId="{8FD40318-CEC9-4109-A0B5-7BC7DF4F9FEC}" dt="2023-12-20T10:58:54.276" v="9233" actId="207"/>
          <ac:spMkLst>
            <pc:docMk/>
            <pc:sldMk cId="1813723433" sldId="402"/>
            <ac:spMk id="5" creationId="{9510A790-DE99-E021-8368-B10E9475746E}"/>
          </ac:spMkLst>
        </pc:spChg>
        <pc:graphicFrameChg chg="add mod modGraphic">
          <ac:chgData name="Teuku Raja Irfan Radarma" userId="cf428174-95ba-4576-8554-3a3b8ffa52b7" providerId="ADAL" clId="{8FD40318-CEC9-4109-A0B5-7BC7DF4F9FEC}" dt="2023-12-20T11:00:13.844" v="9248" actId="242"/>
          <ac:graphicFrameMkLst>
            <pc:docMk/>
            <pc:sldMk cId="1813723433" sldId="402"/>
            <ac:graphicFrameMk id="6" creationId="{914ADD8F-B2EE-A1C7-2D3A-546F622484F0}"/>
          </ac:graphicFrameMkLst>
        </pc:graphicFrameChg>
      </pc:sldChg>
      <pc:sldChg chg="addSp modSp add mod ord">
        <pc:chgData name="Teuku Raja Irfan Radarma" userId="cf428174-95ba-4576-8554-3a3b8ffa52b7" providerId="ADAL" clId="{8FD40318-CEC9-4109-A0B5-7BC7DF4F9FEC}" dt="2023-12-20T11:02:04.515" v="9299" actId="20577"/>
        <pc:sldMkLst>
          <pc:docMk/>
          <pc:sldMk cId="1348795537" sldId="403"/>
        </pc:sldMkLst>
        <pc:spChg chg="mod">
          <ac:chgData name="Teuku Raja Irfan Radarma" userId="cf428174-95ba-4576-8554-3a3b8ffa52b7" providerId="ADAL" clId="{8FD40318-CEC9-4109-A0B5-7BC7DF4F9FEC}" dt="2023-12-20T11:00:50.434" v="9257" actId="1076"/>
          <ac:spMkLst>
            <pc:docMk/>
            <pc:sldMk cId="1348795537" sldId="403"/>
            <ac:spMk id="2" creationId="{50BFCEA4-46F5-0C58-DAF3-CDEE3A087D38}"/>
          </ac:spMkLst>
        </pc:spChg>
        <pc:spChg chg="add mod">
          <ac:chgData name="Teuku Raja Irfan Radarma" userId="cf428174-95ba-4576-8554-3a3b8ffa52b7" providerId="ADAL" clId="{8FD40318-CEC9-4109-A0B5-7BC7DF4F9FEC}" dt="2023-12-20T11:01:00.286" v="9259" actId="1076"/>
          <ac:spMkLst>
            <pc:docMk/>
            <pc:sldMk cId="1348795537" sldId="403"/>
            <ac:spMk id="4" creationId="{DE5619BD-2146-B0D2-4058-7F13D2743582}"/>
          </ac:spMkLst>
        </pc:spChg>
        <pc:spChg chg="mod">
          <ac:chgData name="Teuku Raja Irfan Radarma" userId="cf428174-95ba-4576-8554-3a3b8ffa52b7" providerId="ADAL" clId="{8FD40318-CEC9-4109-A0B5-7BC7DF4F9FEC}" dt="2023-12-20T11:00:54.198" v="9258" actId="1076"/>
          <ac:spMkLst>
            <pc:docMk/>
            <pc:sldMk cId="1348795537" sldId="403"/>
            <ac:spMk id="5" creationId="{9510A790-DE99-E021-8368-B10E9475746E}"/>
          </ac:spMkLst>
        </pc:spChg>
        <pc:spChg chg="add mod">
          <ac:chgData name="Teuku Raja Irfan Radarma" userId="cf428174-95ba-4576-8554-3a3b8ffa52b7" providerId="ADAL" clId="{8FD40318-CEC9-4109-A0B5-7BC7DF4F9FEC}" dt="2023-12-20T11:02:01.001" v="9297" actId="1076"/>
          <ac:spMkLst>
            <pc:docMk/>
            <pc:sldMk cId="1348795537" sldId="403"/>
            <ac:spMk id="8" creationId="{B05221FC-B55E-C200-77A2-67D4D76A2408}"/>
          </ac:spMkLst>
        </pc:spChg>
        <pc:spChg chg="add mod">
          <ac:chgData name="Teuku Raja Irfan Radarma" userId="cf428174-95ba-4576-8554-3a3b8ffa52b7" providerId="ADAL" clId="{8FD40318-CEC9-4109-A0B5-7BC7DF4F9FEC}" dt="2023-12-20T11:02:04.515" v="9299" actId="20577"/>
          <ac:spMkLst>
            <pc:docMk/>
            <pc:sldMk cId="1348795537" sldId="403"/>
            <ac:spMk id="9" creationId="{BC8641C3-FE7F-DAA5-B21E-D031C622E81D}"/>
          </ac:spMkLst>
        </pc:spChg>
        <pc:graphicFrameChg chg="mod">
          <ac:chgData name="Teuku Raja Irfan Radarma" userId="cf428174-95ba-4576-8554-3a3b8ffa52b7" providerId="ADAL" clId="{8FD40318-CEC9-4109-A0B5-7BC7DF4F9FEC}" dt="2023-12-20T11:00:54.198" v="9258" actId="1076"/>
          <ac:graphicFrameMkLst>
            <pc:docMk/>
            <pc:sldMk cId="1348795537" sldId="403"/>
            <ac:graphicFrameMk id="6" creationId="{914ADD8F-B2EE-A1C7-2D3A-546F622484F0}"/>
          </ac:graphicFrameMkLst>
        </pc:graphicFrameChg>
        <pc:graphicFrameChg chg="add mod modGraphic">
          <ac:chgData name="Teuku Raja Irfan Radarma" userId="cf428174-95ba-4576-8554-3a3b8ffa52b7" providerId="ADAL" clId="{8FD40318-CEC9-4109-A0B5-7BC7DF4F9FEC}" dt="2023-12-20T11:01:21.120" v="9287"/>
          <ac:graphicFrameMkLst>
            <pc:docMk/>
            <pc:sldMk cId="1348795537" sldId="403"/>
            <ac:graphicFrameMk id="7" creationId="{65C9B4D4-3CD4-6C04-B87B-1F6DA70089AB}"/>
          </ac:graphicFrameMkLst>
        </pc:graphicFrameChg>
      </pc:sldChg>
      <pc:sldChg chg="addSp delSp modSp new mod modAnim">
        <pc:chgData name="Teuku Raja Irfan Radarma" userId="cf428174-95ba-4576-8554-3a3b8ffa52b7" providerId="ADAL" clId="{8FD40318-CEC9-4109-A0B5-7BC7DF4F9FEC}" dt="2023-12-20T11:23:31.839" v="9512" actId="20577"/>
        <pc:sldMkLst>
          <pc:docMk/>
          <pc:sldMk cId="1435564111" sldId="404"/>
        </pc:sldMkLst>
        <pc:spChg chg="mod">
          <ac:chgData name="Teuku Raja Irfan Radarma" userId="cf428174-95ba-4576-8554-3a3b8ffa52b7" providerId="ADAL" clId="{8FD40318-CEC9-4109-A0B5-7BC7DF4F9FEC}" dt="2023-12-20T11:23:31.839" v="9512" actId="20577"/>
          <ac:spMkLst>
            <pc:docMk/>
            <pc:sldMk cId="1435564111" sldId="404"/>
            <ac:spMk id="2" creationId="{A7F8C551-86A8-3986-D63E-7A083AA77757}"/>
          </ac:spMkLst>
        </pc:spChg>
        <pc:spChg chg="del">
          <ac:chgData name="Teuku Raja Irfan Radarma" userId="cf428174-95ba-4576-8554-3a3b8ffa52b7" providerId="ADAL" clId="{8FD40318-CEC9-4109-A0B5-7BC7DF4F9FEC}" dt="2023-12-20T11:13:15.552" v="9319" actId="478"/>
          <ac:spMkLst>
            <pc:docMk/>
            <pc:sldMk cId="1435564111" sldId="404"/>
            <ac:spMk id="3" creationId="{3F8B0D40-311E-115F-16A9-4EA6CDDFCA87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7" creationId="{8795E49F-6774-0A56-D639-C16191D67153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8" creationId="{86BB300E-556B-4FAC-A79F-BBDF3DAFCCDA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9" creationId="{655B18DA-F49F-8EBA-69F5-618BB451BBC5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10" creationId="{B9D9EDFF-68D0-733B-EE5C-69C35ED51BE7}"/>
          </ac:spMkLst>
        </pc:spChg>
        <pc:spChg chg="add mod">
          <ac:chgData name="Teuku Raja Irfan Radarma" userId="cf428174-95ba-4576-8554-3a3b8ffa52b7" providerId="ADAL" clId="{8FD40318-CEC9-4109-A0B5-7BC7DF4F9FEC}" dt="2023-12-20T11:20:05.943" v="9422" actId="1076"/>
          <ac:spMkLst>
            <pc:docMk/>
            <pc:sldMk cId="1435564111" sldId="404"/>
            <ac:spMk id="11" creationId="{BD935B85-2B13-DFBC-ED2E-C348AB1E76B4}"/>
          </ac:spMkLst>
        </pc:spChg>
        <pc:spChg chg="add mod">
          <ac:chgData name="Teuku Raja Irfan Radarma" userId="cf428174-95ba-4576-8554-3a3b8ffa52b7" providerId="ADAL" clId="{8FD40318-CEC9-4109-A0B5-7BC7DF4F9FEC}" dt="2023-12-20T11:20:12.454" v="9424" actId="1076"/>
          <ac:spMkLst>
            <pc:docMk/>
            <pc:sldMk cId="1435564111" sldId="404"/>
            <ac:spMk id="12" creationId="{902930D1-9A01-A9AE-B38D-B17AD8F7D62D}"/>
          </ac:spMkLst>
        </pc:spChg>
        <pc:spChg chg="add mod">
          <ac:chgData name="Teuku Raja Irfan Radarma" userId="cf428174-95ba-4576-8554-3a3b8ffa52b7" providerId="ADAL" clId="{8FD40318-CEC9-4109-A0B5-7BC7DF4F9FEC}" dt="2023-12-20T11:20:12.454" v="9424" actId="1076"/>
          <ac:spMkLst>
            <pc:docMk/>
            <pc:sldMk cId="1435564111" sldId="404"/>
            <ac:spMk id="13" creationId="{8C46D2C2-11E4-C07F-6408-921183948623}"/>
          </ac:spMkLst>
        </pc:spChg>
        <pc:spChg chg="add mod">
          <ac:chgData name="Teuku Raja Irfan Radarma" userId="cf428174-95ba-4576-8554-3a3b8ffa52b7" providerId="ADAL" clId="{8FD40318-CEC9-4109-A0B5-7BC7DF4F9FEC}" dt="2023-12-20T11:20:12.454" v="9424" actId="1076"/>
          <ac:spMkLst>
            <pc:docMk/>
            <pc:sldMk cId="1435564111" sldId="404"/>
            <ac:spMk id="14" creationId="{B95EE5BF-2038-F3DE-8F01-C48FEFE8CC4E}"/>
          </ac:spMkLst>
        </pc:spChg>
        <pc:spChg chg="add mod">
          <ac:chgData name="Teuku Raja Irfan Radarma" userId="cf428174-95ba-4576-8554-3a3b8ffa52b7" providerId="ADAL" clId="{8FD40318-CEC9-4109-A0B5-7BC7DF4F9FEC}" dt="2023-12-20T11:19:01.085" v="9406" actId="571"/>
          <ac:spMkLst>
            <pc:docMk/>
            <pc:sldMk cId="1435564111" sldId="404"/>
            <ac:spMk id="15" creationId="{290BB6CF-5FD9-AD78-1036-40E7B7A16354}"/>
          </ac:spMkLst>
        </pc:spChg>
        <pc:spChg chg="add mod">
          <ac:chgData name="Teuku Raja Irfan Radarma" userId="cf428174-95ba-4576-8554-3a3b8ffa52b7" providerId="ADAL" clId="{8FD40318-CEC9-4109-A0B5-7BC7DF4F9FEC}" dt="2023-12-20T11:21:02.464" v="9438" actId="108"/>
          <ac:spMkLst>
            <pc:docMk/>
            <pc:sldMk cId="1435564111" sldId="404"/>
            <ac:spMk id="16" creationId="{6192F917-0BD8-7E24-23F7-BC6BB5481457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17" creationId="{26C9C3C6-C919-A405-2D72-577EA2EAE523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18" creationId="{C092BAAC-137A-5715-AE41-E434D8C439E2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19" creationId="{18956EFE-6348-0D53-71DB-CCAF179982CC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0" creationId="{97C1F27E-FC56-9FD5-1D55-26000AC8DDA2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1" creationId="{032F0B36-986D-345B-D43B-4F0E77D2104F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2" creationId="{EBB5D20B-B959-81F7-BCF0-D8ABABAC4C71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3" creationId="{8152902C-B445-7842-8751-7E87743F0EAF}"/>
          </ac:spMkLst>
        </pc:spChg>
        <pc:spChg chg="add mod">
          <ac:chgData name="Teuku Raja Irfan Radarma" userId="cf428174-95ba-4576-8554-3a3b8ffa52b7" providerId="ADAL" clId="{8FD40318-CEC9-4109-A0B5-7BC7DF4F9FEC}" dt="2023-12-20T11:19:44.672" v="9413" actId="571"/>
          <ac:spMkLst>
            <pc:docMk/>
            <pc:sldMk cId="1435564111" sldId="404"/>
            <ac:spMk id="24" creationId="{71D79FDE-981B-C721-C04B-00A5087267A5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5" creationId="{83CDCB9B-4CAD-2FC8-B186-717EB31B3556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6" creationId="{9266DA48-42DF-46BF-F11F-593F83FF31B0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7" creationId="{AEB53B26-75A3-9F50-B2B8-6AC12B8856D9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8" creationId="{B7D573D9-9195-6863-9B09-764AA48D6E15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29" creationId="{2AE25BD4-AD7D-7A76-478E-88D51281F6FF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30" creationId="{C185B143-2512-6E93-4D10-27904E83C8A0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31" creationId="{8EF9C70B-BD8B-FA2F-E4C5-E27D0A1FA121}"/>
          </ac:spMkLst>
        </pc:spChg>
        <pc:spChg chg="add mod">
          <ac:chgData name="Teuku Raja Irfan Radarma" userId="cf428174-95ba-4576-8554-3a3b8ffa52b7" providerId="ADAL" clId="{8FD40318-CEC9-4109-A0B5-7BC7DF4F9FEC}" dt="2023-12-20T11:19:48.672" v="9415" actId="571"/>
          <ac:spMkLst>
            <pc:docMk/>
            <pc:sldMk cId="1435564111" sldId="404"/>
            <ac:spMk id="32" creationId="{31A6F710-85D7-8EAC-16A8-7E10512AFF36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4" creationId="{DD1EE4A0-7C18-8B97-58B8-6E4F7DEBC325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5" creationId="{309CAF07-D9B9-8038-7831-ED8BDBBBC99C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6" creationId="{73869F51-03F3-4C2B-076C-CE56DDB7B02D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7" creationId="{C1E2E869-2D29-C8E9-6C90-6E99B470E58F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8" creationId="{BAAFA92D-D125-0CEE-D43A-AA3451835B41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39" creationId="{7A280AE1-B104-5F2E-48E2-ED36CE372C50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40" creationId="{C5865E56-3BAB-10FD-E4CA-CE14A5377F22}"/>
          </ac:spMkLst>
        </pc:spChg>
        <pc:spChg chg="add mod">
          <ac:chgData name="Teuku Raja Irfan Radarma" userId="cf428174-95ba-4576-8554-3a3b8ffa52b7" providerId="ADAL" clId="{8FD40318-CEC9-4109-A0B5-7BC7DF4F9FEC}" dt="2023-12-20T11:20:05.598" v="9421" actId="571"/>
          <ac:spMkLst>
            <pc:docMk/>
            <pc:sldMk cId="1435564111" sldId="404"/>
            <ac:spMk id="41" creationId="{27368D06-554D-4BAF-9E4F-4BD955368264}"/>
          </ac:spMkLst>
        </pc:spChg>
        <pc:spChg chg="add del mod">
          <ac:chgData name="Teuku Raja Irfan Radarma" userId="cf428174-95ba-4576-8554-3a3b8ffa52b7" providerId="ADAL" clId="{8FD40318-CEC9-4109-A0B5-7BC7DF4F9FEC}" dt="2023-12-20T11:20:30.038" v="9435"/>
          <ac:spMkLst>
            <pc:docMk/>
            <pc:sldMk cId="1435564111" sldId="404"/>
            <ac:spMk id="42" creationId="{FFA709AA-77C4-1997-76BC-7A24D963803A}"/>
          </ac:spMkLst>
        </pc:spChg>
        <pc:spChg chg="add mod">
          <ac:chgData name="Teuku Raja Irfan Radarma" userId="cf428174-95ba-4576-8554-3a3b8ffa52b7" providerId="ADAL" clId="{8FD40318-CEC9-4109-A0B5-7BC7DF4F9FEC}" dt="2023-12-20T11:21:21.762" v="9449" actId="1076"/>
          <ac:spMkLst>
            <pc:docMk/>
            <pc:sldMk cId="1435564111" sldId="404"/>
            <ac:spMk id="43" creationId="{AA47FEF4-D287-9D11-8352-865F7013B429}"/>
          </ac:spMkLst>
        </pc:spChg>
        <pc:spChg chg="add mod">
          <ac:chgData name="Teuku Raja Irfan Radarma" userId="cf428174-95ba-4576-8554-3a3b8ffa52b7" providerId="ADAL" clId="{8FD40318-CEC9-4109-A0B5-7BC7DF4F9FEC}" dt="2023-12-20T11:21:33.752" v="9457" actId="20577"/>
          <ac:spMkLst>
            <pc:docMk/>
            <pc:sldMk cId="1435564111" sldId="404"/>
            <ac:spMk id="44" creationId="{6A5BC6D2-3787-14AB-345B-8E720F6E7661}"/>
          </ac:spMkLst>
        </pc:spChg>
        <pc:spChg chg="add mod">
          <ac:chgData name="Teuku Raja Irfan Radarma" userId="cf428174-95ba-4576-8554-3a3b8ffa52b7" providerId="ADAL" clId="{8FD40318-CEC9-4109-A0B5-7BC7DF4F9FEC}" dt="2023-12-20T11:21:42.303" v="9465" actId="20577"/>
          <ac:spMkLst>
            <pc:docMk/>
            <pc:sldMk cId="1435564111" sldId="404"/>
            <ac:spMk id="45" creationId="{38276CD5-2222-4EE3-61CC-809E668B6767}"/>
          </ac:spMkLst>
        </pc:spChg>
        <pc:spChg chg="add mod">
          <ac:chgData name="Teuku Raja Irfan Radarma" userId="cf428174-95ba-4576-8554-3a3b8ffa52b7" providerId="ADAL" clId="{8FD40318-CEC9-4109-A0B5-7BC7DF4F9FEC}" dt="2023-12-20T11:21:58.594" v="9484" actId="20577"/>
          <ac:spMkLst>
            <pc:docMk/>
            <pc:sldMk cId="1435564111" sldId="404"/>
            <ac:spMk id="46" creationId="{1F69C524-153F-9D6C-59AD-0C561C508E3D}"/>
          </ac:spMkLst>
        </pc:spChg>
        <pc:graphicFrameChg chg="add mod">
          <ac:chgData name="Teuku Raja Irfan Radarma" userId="cf428174-95ba-4576-8554-3a3b8ffa52b7" providerId="ADAL" clId="{8FD40318-CEC9-4109-A0B5-7BC7DF4F9FEC}" dt="2023-12-20T11:20:05.943" v="9422" actId="1076"/>
          <ac:graphicFrameMkLst>
            <pc:docMk/>
            <pc:sldMk cId="1435564111" sldId="404"/>
            <ac:graphicFrameMk id="5" creationId="{8431D8A6-D9B2-860D-9440-D53D1B2F4D53}"/>
          </ac:graphicFrameMkLst>
        </pc:graphicFrameChg>
        <pc:graphicFrameChg chg="add mod modGraphic">
          <ac:chgData name="Teuku Raja Irfan Radarma" userId="cf428174-95ba-4576-8554-3a3b8ffa52b7" providerId="ADAL" clId="{8FD40318-CEC9-4109-A0B5-7BC7DF4F9FEC}" dt="2023-12-20T11:20:05.943" v="9422" actId="1076"/>
          <ac:graphicFrameMkLst>
            <pc:docMk/>
            <pc:sldMk cId="1435564111" sldId="404"/>
            <ac:graphicFrameMk id="6" creationId="{198E4EF9-2CCE-BD25-4D68-005686CC607B}"/>
          </ac:graphicFrameMkLst>
        </pc:graphicFrameChg>
        <pc:graphicFrameChg chg="add mod">
          <ac:chgData name="Teuku Raja Irfan Radarma" userId="cf428174-95ba-4576-8554-3a3b8ffa52b7" providerId="ADAL" clId="{8FD40318-CEC9-4109-A0B5-7BC7DF4F9FEC}" dt="2023-12-20T11:20:05.598" v="9421" actId="571"/>
          <ac:graphicFrameMkLst>
            <pc:docMk/>
            <pc:sldMk cId="1435564111" sldId="404"/>
            <ac:graphicFrameMk id="33" creationId="{95AEAF4A-E6BD-04FA-6744-D1F82C78F458}"/>
          </ac:graphicFrameMkLst>
        </pc:graphicFrameChg>
      </pc:sldChg>
      <pc:sldChg chg="addSp delSp modSp new mod">
        <pc:chgData name="Teuku Raja Irfan Radarma" userId="cf428174-95ba-4576-8554-3a3b8ffa52b7" providerId="ADAL" clId="{8FD40318-CEC9-4109-A0B5-7BC7DF4F9FEC}" dt="2023-12-20T11:46:32.584" v="10286" actId="114"/>
        <pc:sldMkLst>
          <pc:docMk/>
          <pc:sldMk cId="1594784992" sldId="405"/>
        </pc:sldMkLst>
        <pc:spChg chg="mod">
          <ac:chgData name="Teuku Raja Irfan Radarma" userId="cf428174-95ba-4576-8554-3a3b8ffa52b7" providerId="ADAL" clId="{8FD40318-CEC9-4109-A0B5-7BC7DF4F9FEC}" dt="2023-12-20T11:46:00.851" v="10212" actId="1076"/>
          <ac:spMkLst>
            <pc:docMk/>
            <pc:sldMk cId="1594784992" sldId="405"/>
            <ac:spMk id="2" creationId="{C7070746-7F7E-D8D9-5A99-9AF2A21AB7D3}"/>
          </ac:spMkLst>
        </pc:spChg>
        <pc:spChg chg="mod">
          <ac:chgData name="Teuku Raja Irfan Radarma" userId="cf428174-95ba-4576-8554-3a3b8ffa52b7" providerId="ADAL" clId="{8FD40318-CEC9-4109-A0B5-7BC7DF4F9FEC}" dt="2023-12-20T11:45:58.183" v="10211" actId="1076"/>
          <ac:spMkLst>
            <pc:docMk/>
            <pc:sldMk cId="1594784992" sldId="405"/>
            <ac:spMk id="3" creationId="{984FCBEE-3134-9122-CE6E-7C10AC32B750}"/>
          </ac:spMkLst>
        </pc:spChg>
        <pc:spChg chg="add mod">
          <ac:chgData name="Teuku Raja Irfan Radarma" userId="cf428174-95ba-4576-8554-3a3b8ffa52b7" providerId="ADAL" clId="{8FD40318-CEC9-4109-A0B5-7BC7DF4F9FEC}" dt="2023-12-20T11:46:05.776" v="10213" actId="1076"/>
          <ac:spMkLst>
            <pc:docMk/>
            <pc:sldMk cId="1594784992" sldId="405"/>
            <ac:spMk id="11" creationId="{D2EB1554-F269-AB77-F124-D5DE5CB591EB}"/>
          </ac:spMkLst>
        </pc:spChg>
        <pc:spChg chg="add mod">
          <ac:chgData name="Teuku Raja Irfan Radarma" userId="cf428174-95ba-4576-8554-3a3b8ffa52b7" providerId="ADAL" clId="{8FD40318-CEC9-4109-A0B5-7BC7DF4F9FEC}" dt="2023-12-20T11:46:05.776" v="10213" actId="1076"/>
          <ac:spMkLst>
            <pc:docMk/>
            <pc:sldMk cId="1594784992" sldId="405"/>
            <ac:spMk id="13" creationId="{ED042147-838B-A197-A667-F4BB34566E72}"/>
          </ac:spMkLst>
        </pc:spChg>
        <pc:spChg chg="add mod">
          <ac:chgData name="Teuku Raja Irfan Radarma" userId="cf428174-95ba-4576-8554-3a3b8ffa52b7" providerId="ADAL" clId="{8FD40318-CEC9-4109-A0B5-7BC7DF4F9FEC}" dt="2023-12-20T11:46:32.584" v="10286" actId="114"/>
          <ac:spMkLst>
            <pc:docMk/>
            <pc:sldMk cId="1594784992" sldId="405"/>
            <ac:spMk id="14" creationId="{017CF7F8-E651-D51B-ACD6-56A0DB7F699D}"/>
          </ac:spMkLst>
        </pc:spChg>
        <pc:graphicFrameChg chg="add del mod">
          <ac:chgData name="Teuku Raja Irfan Radarma" userId="cf428174-95ba-4576-8554-3a3b8ffa52b7" providerId="ADAL" clId="{8FD40318-CEC9-4109-A0B5-7BC7DF4F9FEC}" dt="2023-12-20T11:39:19.780" v="9987"/>
          <ac:graphicFrameMkLst>
            <pc:docMk/>
            <pc:sldMk cId="1594784992" sldId="405"/>
            <ac:graphicFrameMk id="6" creationId="{BB4E546F-43C4-F036-F648-CA4E7656DDBD}"/>
          </ac:graphicFrameMkLst>
        </pc:graphicFrameChg>
        <pc:graphicFrameChg chg="add mod modGraphic">
          <ac:chgData name="Teuku Raja Irfan Radarma" userId="cf428174-95ba-4576-8554-3a3b8ffa52b7" providerId="ADAL" clId="{8FD40318-CEC9-4109-A0B5-7BC7DF4F9FEC}" dt="2023-12-20T11:46:05.776" v="10213" actId="1076"/>
          <ac:graphicFrameMkLst>
            <pc:docMk/>
            <pc:sldMk cId="1594784992" sldId="405"/>
            <ac:graphicFrameMk id="12" creationId="{30386181-7F32-1295-38BF-6D93E556C771}"/>
          </ac:graphicFrameMkLst>
        </pc:graphicFrameChg>
        <pc:picChg chg="add del mod">
          <ac:chgData name="Teuku Raja Irfan Radarma" userId="cf428174-95ba-4576-8554-3a3b8ffa52b7" providerId="ADAL" clId="{8FD40318-CEC9-4109-A0B5-7BC7DF4F9FEC}" dt="2023-12-20T11:39:19.780" v="9987"/>
          <ac:picMkLst>
            <pc:docMk/>
            <pc:sldMk cId="1594784992" sldId="405"/>
            <ac:picMk id="5" creationId="{A8E51DBE-F621-D90C-8D7E-6EECC206D2B7}"/>
          </ac:picMkLst>
        </pc:picChg>
        <pc:picChg chg="add del mod">
          <ac:chgData name="Teuku Raja Irfan Radarma" userId="cf428174-95ba-4576-8554-3a3b8ffa52b7" providerId="ADAL" clId="{8FD40318-CEC9-4109-A0B5-7BC7DF4F9FEC}" dt="2023-12-20T11:39:19.780" v="9987"/>
          <ac:picMkLst>
            <pc:docMk/>
            <pc:sldMk cId="1594784992" sldId="405"/>
            <ac:picMk id="7" creationId="{28A87E1B-1171-6EC2-AC36-058DFD2E6F70}"/>
          </ac:picMkLst>
        </pc:picChg>
        <pc:picChg chg="add del mod">
          <ac:chgData name="Teuku Raja Irfan Radarma" userId="cf428174-95ba-4576-8554-3a3b8ffa52b7" providerId="ADAL" clId="{8FD40318-CEC9-4109-A0B5-7BC7DF4F9FEC}" dt="2023-12-20T11:39:19.780" v="9987"/>
          <ac:picMkLst>
            <pc:docMk/>
            <pc:sldMk cId="1594784992" sldId="405"/>
            <ac:picMk id="8" creationId="{340C4379-0363-89B6-E1F1-BCBBB58C2F63}"/>
          </ac:picMkLst>
        </pc:picChg>
        <pc:picChg chg="add del mod">
          <ac:chgData name="Teuku Raja Irfan Radarma" userId="cf428174-95ba-4576-8554-3a3b8ffa52b7" providerId="ADAL" clId="{8FD40318-CEC9-4109-A0B5-7BC7DF4F9FEC}" dt="2023-12-20T11:39:19.780" v="9987"/>
          <ac:picMkLst>
            <pc:docMk/>
            <pc:sldMk cId="1594784992" sldId="405"/>
            <ac:picMk id="9" creationId="{BEFD5541-A148-15ED-02FF-174E9741A558}"/>
          </ac:picMkLst>
        </pc:picChg>
        <pc:picChg chg="add mod">
          <ac:chgData name="Teuku Raja Irfan Radarma" userId="cf428174-95ba-4576-8554-3a3b8ffa52b7" providerId="ADAL" clId="{8FD40318-CEC9-4109-A0B5-7BC7DF4F9FEC}" dt="2023-12-20T11:46:05.776" v="10213" actId="1076"/>
          <ac:picMkLst>
            <pc:docMk/>
            <pc:sldMk cId="1594784992" sldId="405"/>
            <ac:picMk id="10" creationId="{4074A900-59F6-E64C-0E98-00D3834D0C40}"/>
          </ac:picMkLst>
        </pc:picChg>
      </pc:sldChg>
      <pc:sldChg chg="addSp delSp modSp new mod">
        <pc:chgData name="Teuku Raja Irfan Radarma" userId="cf428174-95ba-4576-8554-3a3b8ffa52b7" providerId="ADAL" clId="{8FD40318-CEC9-4109-A0B5-7BC7DF4F9FEC}" dt="2023-12-20T11:54:02.154" v="10485" actId="1076"/>
        <pc:sldMkLst>
          <pc:docMk/>
          <pc:sldMk cId="1814758349" sldId="406"/>
        </pc:sldMkLst>
        <pc:spChg chg="mod">
          <ac:chgData name="Teuku Raja Irfan Radarma" userId="cf428174-95ba-4576-8554-3a3b8ffa52b7" providerId="ADAL" clId="{8FD40318-CEC9-4109-A0B5-7BC7DF4F9FEC}" dt="2023-12-20T11:46:51.131" v="10335" actId="20577"/>
          <ac:spMkLst>
            <pc:docMk/>
            <pc:sldMk cId="1814758349" sldId="406"/>
            <ac:spMk id="2" creationId="{B4AE9ED7-B367-62D5-4B1A-FF4B40ACAA01}"/>
          </ac:spMkLst>
        </pc:spChg>
        <pc:spChg chg="del mod">
          <ac:chgData name="Teuku Raja Irfan Radarma" userId="cf428174-95ba-4576-8554-3a3b8ffa52b7" providerId="ADAL" clId="{8FD40318-CEC9-4109-A0B5-7BC7DF4F9FEC}" dt="2023-12-20T11:47:56.581" v="10360" actId="478"/>
          <ac:spMkLst>
            <pc:docMk/>
            <pc:sldMk cId="1814758349" sldId="406"/>
            <ac:spMk id="3" creationId="{B315B926-D00A-907D-F529-13192C06627D}"/>
          </ac:spMkLst>
        </pc:spChg>
        <pc:spChg chg="add mod">
          <ac:chgData name="Teuku Raja Irfan Radarma" userId="cf428174-95ba-4576-8554-3a3b8ffa52b7" providerId="ADAL" clId="{8FD40318-CEC9-4109-A0B5-7BC7DF4F9FEC}" dt="2023-12-20T11:48:52.681" v="10384" actId="1076"/>
          <ac:spMkLst>
            <pc:docMk/>
            <pc:sldMk cId="1814758349" sldId="406"/>
            <ac:spMk id="7" creationId="{D62417DF-8000-5E01-581C-780B20208736}"/>
          </ac:spMkLst>
        </pc:spChg>
        <pc:spChg chg="add mod">
          <ac:chgData name="Teuku Raja Irfan Radarma" userId="cf428174-95ba-4576-8554-3a3b8ffa52b7" providerId="ADAL" clId="{8FD40318-CEC9-4109-A0B5-7BC7DF4F9FEC}" dt="2023-12-20T11:51:18.466" v="10416" actId="1076"/>
          <ac:spMkLst>
            <pc:docMk/>
            <pc:sldMk cId="1814758349" sldId="406"/>
            <ac:spMk id="10" creationId="{3E851D8C-908E-11C0-9D84-076F21003601}"/>
          </ac:spMkLst>
        </pc:spChg>
        <pc:spChg chg="add mod">
          <ac:chgData name="Teuku Raja Irfan Radarma" userId="cf428174-95ba-4576-8554-3a3b8ffa52b7" providerId="ADAL" clId="{8FD40318-CEC9-4109-A0B5-7BC7DF4F9FEC}" dt="2023-12-20T11:51:18.466" v="10416" actId="1076"/>
          <ac:spMkLst>
            <pc:docMk/>
            <pc:sldMk cId="1814758349" sldId="406"/>
            <ac:spMk id="12" creationId="{55614945-F774-BA11-2DCD-1B3F2316A548}"/>
          </ac:spMkLst>
        </pc:spChg>
        <pc:spChg chg="add mod">
          <ac:chgData name="Teuku Raja Irfan Radarma" userId="cf428174-95ba-4576-8554-3a3b8ffa52b7" providerId="ADAL" clId="{8FD40318-CEC9-4109-A0B5-7BC7DF4F9FEC}" dt="2023-12-20T11:52:04.084" v="10436" actId="20577"/>
          <ac:spMkLst>
            <pc:docMk/>
            <pc:sldMk cId="1814758349" sldId="406"/>
            <ac:spMk id="31" creationId="{8AF26130-DE70-C4C0-292D-D649FCC45A4F}"/>
          </ac:spMkLst>
        </pc:spChg>
        <pc:spChg chg="add mod">
          <ac:chgData name="Teuku Raja Irfan Radarma" userId="cf428174-95ba-4576-8554-3a3b8ffa52b7" providerId="ADAL" clId="{8FD40318-CEC9-4109-A0B5-7BC7DF4F9FEC}" dt="2023-12-20T11:53:47.212" v="10469" actId="1076"/>
          <ac:spMkLst>
            <pc:docMk/>
            <pc:sldMk cId="1814758349" sldId="406"/>
            <ac:spMk id="48" creationId="{4950429B-F5DC-34C1-F195-3FF4ADDB2294}"/>
          </ac:spMkLst>
        </pc:spChg>
        <pc:spChg chg="add mod">
          <ac:chgData name="Teuku Raja Irfan Radarma" userId="cf428174-95ba-4576-8554-3a3b8ffa52b7" providerId="ADAL" clId="{8FD40318-CEC9-4109-A0B5-7BC7DF4F9FEC}" dt="2023-12-20T11:54:02.154" v="10485" actId="1076"/>
          <ac:spMkLst>
            <pc:docMk/>
            <pc:sldMk cId="1814758349" sldId="406"/>
            <ac:spMk id="49" creationId="{305A98C9-B1D0-1498-5363-92E0516F48A8}"/>
          </ac:spMkLst>
        </pc:spChg>
        <pc:picChg chg="add mod">
          <ac:chgData name="Teuku Raja Irfan Radarma" userId="cf428174-95ba-4576-8554-3a3b8ffa52b7" providerId="ADAL" clId="{8FD40318-CEC9-4109-A0B5-7BC7DF4F9FEC}" dt="2023-12-20T11:48:41.279" v="10362" actId="1076"/>
          <ac:picMkLst>
            <pc:docMk/>
            <pc:sldMk cId="1814758349" sldId="406"/>
            <ac:picMk id="6" creationId="{CEFCBCCA-2EF2-61F4-9859-CA03B08D1892}"/>
          </ac:picMkLst>
        </pc:picChg>
        <pc:picChg chg="add mod">
          <ac:chgData name="Teuku Raja Irfan Radarma" userId="cf428174-95ba-4576-8554-3a3b8ffa52b7" providerId="ADAL" clId="{8FD40318-CEC9-4109-A0B5-7BC7DF4F9FEC}" dt="2023-12-20T11:48:57.638" v="10386" actId="571"/>
          <ac:picMkLst>
            <pc:docMk/>
            <pc:sldMk cId="1814758349" sldId="406"/>
            <ac:picMk id="8" creationId="{424D9BBC-5974-D8B6-8190-FA0FE945F3C1}"/>
          </ac:picMkLst>
        </pc:picChg>
        <pc:picChg chg="add mod">
          <ac:chgData name="Teuku Raja Irfan Radarma" userId="cf428174-95ba-4576-8554-3a3b8ffa52b7" providerId="ADAL" clId="{8FD40318-CEC9-4109-A0B5-7BC7DF4F9FEC}" dt="2023-12-20T11:51:18.466" v="10416" actId="1076"/>
          <ac:picMkLst>
            <pc:docMk/>
            <pc:sldMk cId="1814758349" sldId="406"/>
            <ac:picMk id="9" creationId="{73D4239D-CCB3-F964-730E-0AAA87529408}"/>
          </ac:picMkLst>
        </pc:picChg>
        <pc:picChg chg="add mod">
          <ac:chgData name="Teuku Raja Irfan Radarma" userId="cf428174-95ba-4576-8554-3a3b8ffa52b7" providerId="ADAL" clId="{8FD40318-CEC9-4109-A0B5-7BC7DF4F9FEC}" dt="2023-12-20T11:51:18.466" v="10416" actId="1076"/>
          <ac:picMkLst>
            <pc:docMk/>
            <pc:sldMk cId="1814758349" sldId="406"/>
            <ac:picMk id="11" creationId="{FBC32ADB-4CDA-335F-BC79-6BD799D4DBE1}"/>
          </ac:picMkLst>
        </pc:picChg>
        <pc:picChg chg="add mod">
          <ac:chgData name="Teuku Raja Irfan Radarma" userId="cf428174-95ba-4576-8554-3a3b8ffa52b7" providerId="ADAL" clId="{8FD40318-CEC9-4109-A0B5-7BC7DF4F9FEC}" dt="2023-12-20T11:53:32.286" v="10452" actId="1076"/>
          <ac:picMkLst>
            <pc:docMk/>
            <pc:sldMk cId="1814758349" sldId="406"/>
            <ac:picMk id="18" creationId="{692F5845-EEAE-9F3D-5538-2408C44FEF7A}"/>
          </ac:picMkLst>
        </pc:picChg>
        <pc:picChg chg="add mod">
          <ac:chgData name="Teuku Raja Irfan Radarma" userId="cf428174-95ba-4576-8554-3a3b8ffa52b7" providerId="ADAL" clId="{8FD40318-CEC9-4109-A0B5-7BC7DF4F9FEC}" dt="2023-12-20T11:51:58.167" v="10425" actId="1076"/>
          <ac:picMkLst>
            <pc:docMk/>
            <pc:sldMk cId="1814758349" sldId="406"/>
            <ac:picMk id="20" creationId="{7B3E5868-B950-01AF-488A-8EA0962A1407}"/>
          </ac:picMkLst>
        </pc:picChg>
        <pc:picChg chg="add mod">
          <ac:chgData name="Teuku Raja Irfan Radarma" userId="cf428174-95ba-4576-8554-3a3b8ffa52b7" providerId="ADAL" clId="{8FD40318-CEC9-4109-A0B5-7BC7DF4F9FEC}" dt="2023-12-20T11:51:22.890" v="10417" actId="1076"/>
          <ac:picMkLst>
            <pc:docMk/>
            <pc:sldMk cId="1814758349" sldId="406"/>
            <ac:picMk id="22" creationId="{30B21337-66DD-4BF9-669A-A8BBA330DFCC}"/>
          </ac:picMkLst>
        </pc:picChg>
        <pc:cxnChg chg="add mod">
          <ac:chgData name="Teuku Raja Irfan Radarma" userId="cf428174-95ba-4576-8554-3a3b8ffa52b7" providerId="ADAL" clId="{8FD40318-CEC9-4109-A0B5-7BC7DF4F9FEC}" dt="2023-12-20T11:51:18.466" v="10416" actId="1076"/>
          <ac:cxnSpMkLst>
            <pc:docMk/>
            <pc:sldMk cId="1814758349" sldId="406"/>
            <ac:cxnSpMk id="14" creationId="{D7214BCE-1BF4-EE40-8C43-1A9E105225F3}"/>
          </ac:cxnSpMkLst>
        </pc:cxnChg>
        <pc:cxnChg chg="add mod">
          <ac:chgData name="Teuku Raja Irfan Radarma" userId="cf428174-95ba-4576-8554-3a3b8ffa52b7" providerId="ADAL" clId="{8FD40318-CEC9-4109-A0B5-7BC7DF4F9FEC}" dt="2023-12-20T11:51:18.466" v="10416" actId="1076"/>
          <ac:cxnSpMkLst>
            <pc:docMk/>
            <pc:sldMk cId="1814758349" sldId="406"/>
            <ac:cxnSpMk id="16" creationId="{C1B219CE-DC87-7424-DA46-B9D80E898DE7}"/>
          </ac:cxnSpMkLst>
        </pc:cxnChg>
        <pc:cxnChg chg="add">
          <ac:chgData name="Teuku Raja Irfan Radarma" userId="cf428174-95ba-4576-8554-3a3b8ffa52b7" providerId="ADAL" clId="{8FD40318-CEC9-4109-A0B5-7BC7DF4F9FEC}" dt="2023-12-20T11:51:32.004" v="10418" actId="11529"/>
          <ac:cxnSpMkLst>
            <pc:docMk/>
            <pc:sldMk cId="1814758349" sldId="406"/>
            <ac:cxnSpMk id="24" creationId="{CBF706C8-B7CB-4615-A7AC-59FCF0721894}"/>
          </ac:cxnSpMkLst>
        </pc:cxnChg>
        <pc:cxnChg chg="add del">
          <ac:chgData name="Teuku Raja Irfan Radarma" userId="cf428174-95ba-4576-8554-3a3b8ffa52b7" providerId="ADAL" clId="{8FD40318-CEC9-4109-A0B5-7BC7DF4F9FEC}" dt="2023-12-20T11:51:38.164" v="10420" actId="11529"/>
          <ac:cxnSpMkLst>
            <pc:docMk/>
            <pc:sldMk cId="1814758349" sldId="406"/>
            <ac:cxnSpMk id="26" creationId="{A899D52B-5F87-C884-E1BE-52307E5C2135}"/>
          </ac:cxnSpMkLst>
        </pc:cxnChg>
        <pc:cxnChg chg="add">
          <ac:chgData name="Teuku Raja Irfan Radarma" userId="cf428174-95ba-4576-8554-3a3b8ffa52b7" providerId="ADAL" clId="{8FD40318-CEC9-4109-A0B5-7BC7DF4F9FEC}" dt="2023-12-20T11:51:41.818" v="10421" actId="11529"/>
          <ac:cxnSpMkLst>
            <pc:docMk/>
            <pc:sldMk cId="1814758349" sldId="406"/>
            <ac:cxnSpMk id="28" creationId="{6CCD4617-A469-D913-7090-CE295EB96926}"/>
          </ac:cxnSpMkLst>
        </pc:cxnChg>
        <pc:cxnChg chg="add">
          <ac:chgData name="Teuku Raja Irfan Radarma" userId="cf428174-95ba-4576-8554-3a3b8ffa52b7" providerId="ADAL" clId="{8FD40318-CEC9-4109-A0B5-7BC7DF4F9FEC}" dt="2023-12-20T11:51:56.002" v="10424" actId="11529"/>
          <ac:cxnSpMkLst>
            <pc:docMk/>
            <pc:sldMk cId="1814758349" sldId="406"/>
            <ac:cxnSpMk id="30" creationId="{47B37370-8B2A-5421-7948-509110A02A94}"/>
          </ac:cxnSpMkLst>
        </pc:cxnChg>
        <pc:cxnChg chg="add del mod">
          <ac:chgData name="Teuku Raja Irfan Radarma" userId="cf428174-95ba-4576-8554-3a3b8ffa52b7" providerId="ADAL" clId="{8FD40318-CEC9-4109-A0B5-7BC7DF4F9FEC}" dt="2023-12-20T11:52:46.729" v="10441" actId="478"/>
          <ac:cxnSpMkLst>
            <pc:docMk/>
            <pc:sldMk cId="1814758349" sldId="406"/>
            <ac:cxnSpMk id="33" creationId="{958E423A-ECCA-8037-D4D0-EFCADD6BA3C1}"/>
          </ac:cxnSpMkLst>
        </pc:cxnChg>
        <pc:cxnChg chg="add mod">
          <ac:chgData name="Teuku Raja Irfan Radarma" userId="cf428174-95ba-4576-8554-3a3b8ffa52b7" providerId="ADAL" clId="{8FD40318-CEC9-4109-A0B5-7BC7DF4F9FEC}" dt="2023-12-20T11:53:32.286" v="10452" actId="1076"/>
          <ac:cxnSpMkLst>
            <pc:docMk/>
            <pc:sldMk cId="1814758349" sldId="406"/>
            <ac:cxnSpMk id="35" creationId="{D82E3386-4ED5-A12A-9D9D-C731160D6ADD}"/>
          </ac:cxnSpMkLst>
        </pc:cxnChg>
        <pc:cxnChg chg="add del mod">
          <ac:chgData name="Teuku Raja Irfan Radarma" userId="cf428174-95ba-4576-8554-3a3b8ffa52b7" providerId="ADAL" clId="{8FD40318-CEC9-4109-A0B5-7BC7DF4F9FEC}" dt="2023-12-20T11:53:05.530" v="10444" actId="478"/>
          <ac:cxnSpMkLst>
            <pc:docMk/>
            <pc:sldMk cId="1814758349" sldId="406"/>
            <ac:cxnSpMk id="38" creationId="{A8CFCFDC-12B8-56AF-F72E-2F2BCFD19914}"/>
          </ac:cxnSpMkLst>
        </pc:cxnChg>
        <pc:cxnChg chg="add mod">
          <ac:chgData name="Teuku Raja Irfan Radarma" userId="cf428174-95ba-4576-8554-3a3b8ffa52b7" providerId="ADAL" clId="{8FD40318-CEC9-4109-A0B5-7BC7DF4F9FEC}" dt="2023-12-20T11:53:35.621" v="10453" actId="14100"/>
          <ac:cxnSpMkLst>
            <pc:docMk/>
            <pc:sldMk cId="1814758349" sldId="406"/>
            <ac:cxnSpMk id="40" creationId="{D6EC4C68-CD83-3BCD-C8FC-7ECF2AE41678}"/>
          </ac:cxnSpMkLst>
        </pc:cxnChg>
      </pc:sldChg>
      <pc:sldChg chg="new del">
        <pc:chgData name="Teuku Raja Irfan Radarma" userId="cf428174-95ba-4576-8554-3a3b8ffa52b7" providerId="ADAL" clId="{8FD40318-CEC9-4109-A0B5-7BC7DF4F9FEC}" dt="2023-12-20T12:37:08.278" v="10547" actId="47"/>
        <pc:sldMkLst>
          <pc:docMk/>
          <pc:sldMk cId="2983729813" sldId="407"/>
        </pc:sldMkLst>
      </pc:sldChg>
      <pc:sldChg chg="modSp new mod">
        <pc:chgData name="Teuku Raja Irfan Radarma" userId="cf428174-95ba-4576-8554-3a3b8ffa52b7" providerId="ADAL" clId="{8FD40318-CEC9-4109-A0B5-7BC7DF4F9FEC}" dt="2023-12-20T12:36:58.509" v="10546" actId="20577"/>
        <pc:sldMkLst>
          <pc:docMk/>
          <pc:sldMk cId="1603923391" sldId="408"/>
        </pc:sldMkLst>
        <pc:spChg chg="mod">
          <ac:chgData name="Teuku Raja Irfan Radarma" userId="cf428174-95ba-4576-8554-3a3b8ffa52b7" providerId="ADAL" clId="{8FD40318-CEC9-4109-A0B5-7BC7DF4F9FEC}" dt="2023-12-20T12:36:40.497" v="10517" actId="20577"/>
          <ac:spMkLst>
            <pc:docMk/>
            <pc:sldMk cId="1603923391" sldId="408"/>
            <ac:spMk id="2" creationId="{9DE3CC0C-A34A-71CC-1378-AEE44BA40F10}"/>
          </ac:spMkLst>
        </pc:spChg>
        <pc:spChg chg="mod">
          <ac:chgData name="Teuku Raja Irfan Radarma" userId="cf428174-95ba-4576-8554-3a3b8ffa52b7" providerId="ADAL" clId="{8FD40318-CEC9-4109-A0B5-7BC7DF4F9FEC}" dt="2023-12-20T12:36:58.509" v="10546" actId="20577"/>
          <ac:spMkLst>
            <pc:docMk/>
            <pc:sldMk cId="1603923391" sldId="408"/>
            <ac:spMk id="4" creationId="{1D2844D8-91E1-5FCA-A4FB-F2229A81B6C2}"/>
          </ac:spMkLst>
        </pc:spChg>
      </pc:sldChg>
      <pc:sldChg chg="addSp delSp modSp new mod">
        <pc:chgData name="Teuku Raja Irfan Radarma" userId="cf428174-95ba-4576-8554-3a3b8ffa52b7" providerId="ADAL" clId="{8FD40318-CEC9-4109-A0B5-7BC7DF4F9FEC}" dt="2023-12-20T12:39:09.026" v="10557" actId="1076"/>
        <pc:sldMkLst>
          <pc:docMk/>
          <pc:sldMk cId="4059285016" sldId="409"/>
        </pc:sldMkLst>
        <pc:spChg chg="del">
          <ac:chgData name="Teuku Raja Irfan Radarma" userId="cf428174-95ba-4576-8554-3a3b8ffa52b7" providerId="ADAL" clId="{8FD40318-CEC9-4109-A0B5-7BC7DF4F9FEC}" dt="2023-12-20T12:38:57.338" v="10550" actId="478"/>
          <ac:spMkLst>
            <pc:docMk/>
            <pc:sldMk cId="4059285016" sldId="409"/>
            <ac:spMk id="2" creationId="{F2958709-59B4-0FFA-9ADF-4ED042ACC882}"/>
          </ac:spMkLst>
        </pc:spChg>
        <pc:spChg chg="del">
          <ac:chgData name="Teuku Raja Irfan Radarma" userId="cf428174-95ba-4576-8554-3a3b8ffa52b7" providerId="ADAL" clId="{8FD40318-CEC9-4109-A0B5-7BC7DF4F9FEC}" dt="2023-12-20T12:38:55.190" v="10549" actId="478"/>
          <ac:spMkLst>
            <pc:docMk/>
            <pc:sldMk cId="4059285016" sldId="409"/>
            <ac:spMk id="3" creationId="{D7767FD0-6A9E-B9A4-5225-1CD7F4D11920}"/>
          </ac:spMkLst>
        </pc:spChg>
        <pc:picChg chg="add mod">
          <ac:chgData name="Teuku Raja Irfan Radarma" userId="cf428174-95ba-4576-8554-3a3b8ffa52b7" providerId="ADAL" clId="{8FD40318-CEC9-4109-A0B5-7BC7DF4F9FEC}" dt="2023-12-20T12:39:09.026" v="10557" actId="1076"/>
          <ac:picMkLst>
            <pc:docMk/>
            <pc:sldMk cId="4059285016" sldId="409"/>
            <ac:picMk id="1026" creationId="{C86CAC88-FB03-746E-50D6-F5C5646B249D}"/>
          </ac:picMkLst>
        </pc:picChg>
      </pc:sldChg>
      <pc:sldMasterChg chg="modSldLayout">
        <pc:chgData name="Teuku Raja Irfan Radarma" userId="cf428174-95ba-4576-8554-3a3b8ffa52b7" providerId="ADAL" clId="{8FD40318-CEC9-4109-A0B5-7BC7DF4F9FEC}" dt="2023-12-19T04:25:30.325" v="4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8FD40318-CEC9-4109-A0B5-7BC7DF4F9FEC}" dt="2023-12-19T04:25:30.325" v="49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8FD40318-CEC9-4109-A0B5-7BC7DF4F9FEC}" dt="2023-12-19T04:25:21.287" v="47" actId="207"/>
            <ac:spMkLst>
              <pc:docMk/>
              <pc:sldMasterMk cId="856379123" sldId="2147483648"/>
              <pc:sldLayoutMk cId="2508048250" sldId="2147483662"/>
              <ac:spMk id="37" creationId="{FA4EE290-024B-FBD6-9244-1269064068A4}"/>
            </ac:spMkLst>
          </pc:spChg>
          <pc:spChg chg="mod">
            <ac:chgData name="Teuku Raja Irfan Radarma" userId="cf428174-95ba-4576-8554-3a3b8ffa52b7" providerId="ADAL" clId="{8FD40318-CEC9-4109-A0B5-7BC7DF4F9FEC}" dt="2023-12-19T04:25:30.325" v="49" actId="207"/>
            <ac:spMkLst>
              <pc:docMk/>
              <pc:sldMasterMk cId="856379123" sldId="2147483648"/>
              <pc:sldLayoutMk cId="2508048250" sldId="2147483662"/>
              <ac:spMk id="71" creationId="{D04149D8-E4C4-5331-90BD-98A21863EF1E}"/>
            </ac:spMkLst>
          </pc:spChg>
          <pc:cxnChg chg="mod">
            <ac:chgData name="Teuku Raja Irfan Radarma" userId="cf428174-95ba-4576-8554-3a3b8ffa52b7" providerId="ADAL" clId="{8FD40318-CEC9-4109-A0B5-7BC7DF4F9FEC}" dt="2023-12-19T04:25:25.844" v="48" actId="208"/>
            <ac:cxnSpMkLst>
              <pc:docMk/>
              <pc:sldMasterMk cId="856379123" sldId="2147483648"/>
              <pc:sldLayoutMk cId="2508048250" sldId="2147483662"/>
              <ac:cxnSpMk id="57" creationId="{B0BCC172-1066-30EB-C2DD-D759107C7994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16A9A9E2-F742-43BC-9EAC-FBEE66DDD178}"/>
    <pc:docChg chg="undo custSel addSld delSld modSld sldOrd modMainMaster">
      <pc:chgData name="Teuku Raja Irfan Radarma" userId="cf428174-95ba-4576-8554-3a3b8ffa52b7" providerId="ADAL" clId="{16A9A9E2-F742-43BC-9EAC-FBEE66DDD178}" dt="2023-09-27T09:33:27.636" v="2338" actId="20577"/>
      <pc:docMkLst>
        <pc:docMk/>
      </pc:docMkLst>
      <pc:sldChg chg="modSp mod ord">
        <pc:chgData name="Teuku Raja Irfan Radarma" userId="cf428174-95ba-4576-8554-3a3b8ffa52b7" providerId="ADAL" clId="{16A9A9E2-F742-43BC-9EAC-FBEE66DDD178}" dt="2023-09-26T02:41:06.608" v="412"/>
        <pc:sldMkLst>
          <pc:docMk/>
          <pc:sldMk cId="4030995347" sldId="257"/>
        </pc:sldMkLst>
        <pc:spChg chg="mod">
          <ac:chgData name="Teuku Raja Irfan Radarma" userId="cf428174-95ba-4576-8554-3a3b8ffa52b7" providerId="ADAL" clId="{16A9A9E2-F742-43BC-9EAC-FBEE66DDD178}" dt="2023-09-26T02:36:20.980" v="201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delSp modSp del mod ord">
        <pc:chgData name="Teuku Raja Irfan Radarma" userId="cf428174-95ba-4576-8554-3a3b8ffa52b7" providerId="ADAL" clId="{16A9A9E2-F742-43BC-9EAC-FBEE66DDD178}" dt="2023-09-26T03:10:07.694" v="585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16A9A9E2-F742-43BC-9EAC-FBEE66DDD178}" dt="2023-09-26T02:37:07.884" v="216" actId="20577"/>
          <ac:spMkLst>
            <pc:docMk/>
            <pc:sldMk cId="336491319" sldId="258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2:38:46.105" v="408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16A9A9E2-F742-43BC-9EAC-FBEE66DDD178}" dt="2023-09-26T02:37:04.526" v="215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16A9A9E2-F742-43BC-9EAC-FBEE66DDD178}" dt="2023-09-26T02:37:03.850" v="214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16A9A9E2-F742-43BC-9EAC-FBEE66DDD178}" dt="2023-09-26T02:33:17.937" v="140" actId="47"/>
        <pc:sldMkLst>
          <pc:docMk/>
          <pc:sldMk cId="2021974124" sldId="260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934583662" sldId="261"/>
        </pc:sldMkLst>
      </pc:sldChg>
      <pc:sldChg chg="modSp mod">
        <pc:chgData name="Teuku Raja Irfan Radarma" userId="cf428174-95ba-4576-8554-3a3b8ffa52b7" providerId="ADAL" clId="{16A9A9E2-F742-43BC-9EAC-FBEE66DDD178}" dt="2023-09-27T06:57:28.064" v="1972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16A9A9E2-F742-43BC-9EAC-FBEE66DDD178}" dt="2023-09-26T03:45:44.266" v="1242" actId="14100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16A9A9E2-F742-43BC-9EAC-FBEE66DDD178}" dt="2023-09-26T03:45:29.407" v="1194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16A9A9E2-F742-43BC-9EAC-FBEE66DDD178}" dt="2023-09-27T06:57:28.064" v="1972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16A9A9E2-F742-43BC-9EAC-FBEE66DDD178}" dt="2023-09-26T03:10:19.275" v="60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16A9A9E2-F742-43BC-9EAC-FBEE66DDD178}" dt="2023-09-26T03:10:19.275" v="60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del mod">
        <pc:chgData name="Teuku Raja Irfan Radarma" userId="cf428174-95ba-4576-8554-3a3b8ffa52b7" providerId="ADAL" clId="{16A9A9E2-F742-43BC-9EAC-FBEE66DDD178}" dt="2023-09-26T03:10:06.752" v="584" actId="47"/>
        <pc:sldMkLst>
          <pc:docMk/>
          <pc:sldMk cId="1457204914" sldId="264"/>
        </pc:sldMkLst>
        <pc:spChg chg="mod">
          <ac:chgData name="Teuku Raja Irfan Radarma" userId="cf428174-95ba-4576-8554-3a3b8ffa52b7" providerId="ADAL" clId="{16A9A9E2-F742-43BC-9EAC-FBEE66DDD178}" dt="2023-09-26T02:34:11.933" v="169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16A9A9E2-F742-43BC-9EAC-FBEE66DDD178}" dt="2023-09-26T02:36:48.693" v="209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16A9A9E2-F742-43BC-9EAC-FBEE66DDD178}" dt="2023-09-26T02:33:22.439" v="141" actId="47"/>
        <pc:sldMkLst>
          <pc:docMk/>
          <pc:sldMk cId="1927062682" sldId="265"/>
        </pc:sldMkLst>
      </pc:sldChg>
      <pc:sldChg chg="addSp delSp modSp mod">
        <pc:chgData name="Teuku Raja Irfan Radarma" userId="cf428174-95ba-4576-8554-3a3b8ffa52b7" providerId="ADAL" clId="{16A9A9E2-F742-43BC-9EAC-FBEE66DDD178}" dt="2023-09-26T06:20:48.209" v="1924" actId="478"/>
        <pc:sldMkLst>
          <pc:docMk/>
          <pc:sldMk cId="4288289225" sldId="266"/>
        </pc:sldMkLst>
        <pc:spChg chg="mod">
          <ac:chgData name="Teuku Raja Irfan Radarma" userId="cf428174-95ba-4576-8554-3a3b8ffa52b7" providerId="ADAL" clId="{16A9A9E2-F742-43BC-9EAC-FBEE66DDD178}" dt="2023-09-26T03:46:05.231" v="1247" actId="20577"/>
          <ac:spMkLst>
            <pc:docMk/>
            <pc:sldMk cId="4288289225" sldId="266"/>
            <ac:spMk id="2" creationId="{CCD9BC41-FF34-C439-AA63-250C914618AA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3" creationId="{A1C9A4CD-FCFF-23D7-3277-474294BD3A6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7" creationId="{E3CF1A63-7A7A-51D9-5C02-F402AB838A38}"/>
          </ac:spMkLst>
        </pc:spChg>
        <pc:spChg chg="del">
          <ac:chgData name="Teuku Raja Irfan Radarma" userId="cf428174-95ba-4576-8554-3a3b8ffa52b7" providerId="ADAL" clId="{16A9A9E2-F742-43BC-9EAC-FBEE66DDD178}" dt="2023-09-26T03:10:54.265" v="602" actId="478"/>
          <ac:spMkLst>
            <pc:docMk/>
            <pc:sldMk cId="4288289225" sldId="266"/>
            <ac:spMk id="8" creationId="{39700DEA-E5FE-CD8A-9995-0C8AECDCD71C}"/>
          </ac:spMkLst>
        </pc:spChg>
        <pc:spChg chg="add del mod">
          <ac:chgData name="Teuku Raja Irfan Radarma" userId="cf428174-95ba-4576-8554-3a3b8ffa52b7" providerId="ADAL" clId="{16A9A9E2-F742-43BC-9EAC-FBEE66DDD178}" dt="2023-09-26T03:10:56.210" v="603" actId="478"/>
          <ac:spMkLst>
            <pc:docMk/>
            <pc:sldMk cId="4288289225" sldId="266"/>
            <ac:spMk id="10" creationId="{E0995C03-5933-E388-F4B6-9B9D5ECFD090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7" creationId="{2D1BD6B5-343F-815F-F0AD-18C8283E3DCC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18" creationId="{A951A776-F9C1-7D3F-A9BC-C9CA5D885F2D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19" creationId="{5AAA3FF5-F20B-D2EE-B76F-1767CF046DB3}"/>
          </ac:spMkLst>
        </pc:spChg>
        <pc:spChg chg="add del mod">
          <ac:chgData name="Teuku Raja Irfan Radarma" userId="cf428174-95ba-4576-8554-3a3b8ffa52b7" providerId="ADAL" clId="{16A9A9E2-F742-43BC-9EAC-FBEE66DDD178}" dt="2023-09-26T03:24:40.947" v="724" actId="478"/>
          <ac:spMkLst>
            <pc:docMk/>
            <pc:sldMk cId="4288289225" sldId="266"/>
            <ac:spMk id="25" creationId="{B2135EF9-D7CC-0EBA-5039-D332ABABD36B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6" creationId="{14A211D2-F8E3-C131-BCD0-033622748FF0}"/>
          </ac:spMkLst>
        </pc:spChg>
        <pc:spChg chg="add mod">
          <ac:chgData name="Teuku Raja Irfan Radarma" userId="cf428174-95ba-4576-8554-3a3b8ffa52b7" providerId="ADAL" clId="{16A9A9E2-F742-43BC-9EAC-FBEE66DDD178}" dt="2023-09-26T06:19:41.276" v="1909" actId="1076"/>
          <ac:spMkLst>
            <pc:docMk/>
            <pc:sldMk cId="4288289225" sldId="266"/>
            <ac:spMk id="27" creationId="{D65A11B8-1F52-E97B-44A7-9F5413A7648C}"/>
          </ac:spMkLst>
        </pc:spChg>
        <pc:spChg chg="add del mod">
          <ac:chgData name="Teuku Raja Irfan Radarma" userId="cf428174-95ba-4576-8554-3a3b8ffa52b7" providerId="ADAL" clId="{16A9A9E2-F742-43BC-9EAC-FBEE66DDD178}" dt="2023-09-26T06:20:30.903" v="1919" actId="478"/>
          <ac:spMkLst>
            <pc:docMk/>
            <pc:sldMk cId="4288289225" sldId="266"/>
            <ac:spMk id="28" creationId="{C0B314AE-8137-FD8E-64E1-0630F5081533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4" creationId="{5A0D95CC-CADE-D270-41C7-93F5F2BBAB89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25" creationId="{9CA55CB1-010E-96CC-3A36-9179FD7DBB1C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27" creationId="{3949D073-079C-F3B3-8B5B-AAEA8E1EB841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0" creationId="{F23539E1-5286-8550-5F99-D99CF219D9E4}"/>
          </ac:spMkLst>
        </pc:spChg>
        <pc:spChg chg="add del mod">
          <ac:chgData name="Teuku Raja Irfan Radarma" userId="cf428174-95ba-4576-8554-3a3b8ffa52b7" providerId="ADAL" clId="{16A9A9E2-F742-43BC-9EAC-FBEE66DDD178}" dt="2023-09-26T06:20:43.093" v="1922" actId="478"/>
          <ac:spMkLst>
            <pc:docMk/>
            <pc:sldMk cId="4288289225" sldId="266"/>
            <ac:spMk id="1031" creationId="{A5570B35-F886-E13C-3CBC-3598F4AEDD7A}"/>
          </ac:spMkLst>
        </pc:spChg>
        <pc:spChg chg="add mod">
          <ac:chgData name="Teuku Raja Irfan Radarma" userId="cf428174-95ba-4576-8554-3a3b8ffa52b7" providerId="ADAL" clId="{16A9A9E2-F742-43BC-9EAC-FBEE66DDD178}" dt="2023-09-26T06:20:31.279" v="1920"/>
          <ac:spMkLst>
            <pc:docMk/>
            <pc:sldMk cId="4288289225" sldId="266"/>
            <ac:spMk id="1032" creationId="{3754342B-7C95-9A29-F6BD-BA514BCEDCF2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5" creationId="{DD5D8E04-F8CB-6B8D-922B-783B5A0C8658}"/>
          </ac:spMkLst>
        </pc:spChg>
        <pc:spChg chg="add del mod">
          <ac:chgData name="Teuku Raja Irfan Radarma" userId="cf428174-95ba-4576-8554-3a3b8ffa52b7" providerId="ADAL" clId="{16A9A9E2-F742-43BC-9EAC-FBEE66DDD178}" dt="2023-09-26T06:20:45.886" v="1923" actId="478"/>
          <ac:spMkLst>
            <pc:docMk/>
            <pc:sldMk cId="4288289225" sldId="266"/>
            <ac:spMk id="1036" creationId="{21EDFA58-2591-48AF-AF4A-1EEF3654276A}"/>
          </ac:spMkLst>
        </pc:sp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5" creationId="{2307E893-6770-62DE-8BCB-F78D6E4B1D9B}"/>
          </ac:picMkLst>
        </pc:picChg>
        <pc:picChg chg="del">
          <ac:chgData name="Teuku Raja Irfan Radarma" userId="cf428174-95ba-4576-8554-3a3b8ffa52b7" providerId="ADAL" clId="{16A9A9E2-F742-43BC-9EAC-FBEE66DDD178}" dt="2023-09-26T03:10:54.265" v="602" actId="478"/>
          <ac:picMkLst>
            <pc:docMk/>
            <pc:sldMk cId="4288289225" sldId="266"/>
            <ac:picMk id="6" creationId="{552CECE0-2B26-9304-9F02-D3996192BF1E}"/>
          </ac:picMkLst>
        </pc:picChg>
        <pc:picChg chg="add del mod">
          <ac:chgData name="Teuku Raja Irfan Radarma" userId="cf428174-95ba-4576-8554-3a3b8ffa52b7" providerId="ADAL" clId="{16A9A9E2-F742-43BC-9EAC-FBEE66DDD178}" dt="2023-09-26T03:19:47.307" v="633" actId="478"/>
          <ac:picMkLst>
            <pc:docMk/>
            <pc:sldMk cId="4288289225" sldId="266"/>
            <ac:picMk id="12" creationId="{B427288F-46FD-B38E-30BE-85F733B10585}"/>
          </ac:picMkLst>
        </pc:picChg>
        <pc:picChg chg="add del mod">
          <ac:chgData name="Teuku Raja Irfan Radarma" userId="cf428174-95ba-4576-8554-3a3b8ffa52b7" providerId="ADAL" clId="{16A9A9E2-F742-43BC-9EAC-FBEE66DDD178}" dt="2023-09-26T03:50:51.642" v="1318" actId="478"/>
          <ac:picMkLst>
            <pc:docMk/>
            <pc:sldMk cId="4288289225" sldId="266"/>
            <ac:picMk id="14" creationId="{1F32873C-B7DB-ACE1-A642-74D98A2DA7F0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6" creationId="{9E8D58E7-5B55-9494-6A46-5C2D63EC7F44}"/>
          </ac:picMkLst>
        </pc:picChg>
        <pc:picChg chg="add mod">
          <ac:chgData name="Teuku Raja Irfan Radarma" userId="cf428174-95ba-4576-8554-3a3b8ffa52b7" providerId="ADAL" clId="{16A9A9E2-F742-43BC-9EAC-FBEE66DDD178}" dt="2023-09-26T06:19:41.276" v="1909" actId="1076"/>
          <ac:picMkLst>
            <pc:docMk/>
            <pc:sldMk cId="4288289225" sldId="266"/>
            <ac:picMk id="29" creationId="{0206D7EF-1779-F4E9-3FC2-708C82489066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0" creationId="{A07AAAD1-E6D0-F3ED-41C2-E5B9DA9F872E}"/>
          </ac:picMkLst>
        </pc:picChg>
        <pc:picChg chg="add mod">
          <ac:chgData name="Teuku Raja Irfan Radarma" userId="cf428174-95ba-4576-8554-3a3b8ffa52b7" providerId="ADAL" clId="{16A9A9E2-F742-43BC-9EAC-FBEE66DDD178}" dt="2023-09-26T06:20:31.279" v="1920"/>
          <ac:picMkLst>
            <pc:docMk/>
            <pc:sldMk cId="4288289225" sldId="266"/>
            <ac:picMk id="31" creationId="{5C5F2616-660A-7DBB-53DF-E786995DBEAA}"/>
          </ac:picMkLst>
        </pc:picChg>
        <pc:picChg chg="add del mod">
          <ac:chgData name="Teuku Raja Irfan Radarma" userId="cf428174-95ba-4576-8554-3a3b8ffa52b7" providerId="ADAL" clId="{16A9A9E2-F742-43BC-9EAC-FBEE66DDD178}" dt="2023-09-26T06:20:30.903" v="1919" actId="478"/>
          <ac:picMkLst>
            <pc:docMk/>
            <pc:sldMk cId="4288289225" sldId="266"/>
            <ac:picMk id="1026" creationId="{F091623B-8398-61CE-8803-C71B6B379FB1}"/>
          </ac:picMkLst>
        </pc:picChg>
        <pc:picChg chg="add del mod">
          <ac:chgData name="Teuku Raja Irfan Radarma" userId="cf428174-95ba-4576-8554-3a3b8ffa52b7" providerId="ADAL" clId="{16A9A9E2-F742-43BC-9EAC-FBEE66DDD178}" dt="2023-09-26T06:20:38.370" v="1921" actId="478"/>
          <ac:picMkLst>
            <pc:docMk/>
            <pc:sldMk cId="4288289225" sldId="266"/>
            <ac:picMk id="1033" creationId="{A137795B-1BA2-D6A5-2B57-9BAC9A547F2F}"/>
          </ac:picMkLst>
        </pc:picChg>
        <pc:picChg chg="add del mod">
          <ac:chgData name="Teuku Raja Irfan Radarma" userId="cf428174-95ba-4576-8554-3a3b8ffa52b7" providerId="ADAL" clId="{16A9A9E2-F742-43BC-9EAC-FBEE66DDD178}" dt="2023-09-26T06:20:45.886" v="1923" actId="478"/>
          <ac:picMkLst>
            <pc:docMk/>
            <pc:sldMk cId="4288289225" sldId="266"/>
            <ac:picMk id="1034" creationId="{4672DE92-61C3-8573-EF87-1A21BD273702}"/>
          </ac:picMkLst>
        </pc:pic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1" creationId="{EDB05800-252C-413F-8156-40DA7BBF68E1}"/>
          </ac:cxnSpMkLst>
        </pc:cxnChg>
        <pc:cxnChg chg="add del mod">
          <ac:chgData name="Teuku Raja Irfan Radarma" userId="cf428174-95ba-4576-8554-3a3b8ffa52b7" providerId="ADAL" clId="{16A9A9E2-F742-43BC-9EAC-FBEE66DDD178}" dt="2023-09-26T06:20:30.903" v="1919" actId="478"/>
          <ac:cxnSpMkLst>
            <pc:docMk/>
            <pc:sldMk cId="4288289225" sldId="266"/>
            <ac:cxnSpMk id="22" creationId="{0CDA9C1C-C714-20D9-BBAE-5BCF3F03FE9D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8" creationId="{BAF34021-C6A1-0026-F51B-7DD734FC3D30}"/>
          </ac:cxnSpMkLst>
        </pc:cxnChg>
        <pc:cxnChg chg="add mod">
          <ac:chgData name="Teuku Raja Irfan Radarma" userId="cf428174-95ba-4576-8554-3a3b8ffa52b7" providerId="ADAL" clId="{16A9A9E2-F742-43BC-9EAC-FBEE66DDD178}" dt="2023-09-26T06:20:31.279" v="1920"/>
          <ac:cxnSpMkLst>
            <pc:docMk/>
            <pc:sldMk cId="4288289225" sldId="266"/>
            <ac:cxnSpMk id="1029" creationId="{4EEB24C9-89B4-9C70-BC7C-8276D9E6AC02}"/>
          </ac:cxnSpMkLst>
        </pc:cxnChg>
        <pc:cxnChg chg="add del mod">
          <ac:chgData name="Teuku Raja Irfan Radarma" userId="cf428174-95ba-4576-8554-3a3b8ffa52b7" providerId="ADAL" clId="{16A9A9E2-F742-43BC-9EAC-FBEE66DDD178}" dt="2023-09-26T06:20:48.209" v="1924" actId="478"/>
          <ac:cxnSpMkLst>
            <pc:docMk/>
            <pc:sldMk cId="4288289225" sldId="266"/>
            <ac:cxnSpMk id="1037" creationId="{D3FCE7C4-673C-49D6-D0AD-27319BDE7787}"/>
          </ac:cxnSpMkLst>
        </pc:cxn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494081862" sldId="267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3018718805" sldId="268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52803074" sldId="269"/>
        </pc:sldMkLst>
      </pc:sldChg>
      <pc:sldChg chg="modSp mod">
        <pc:chgData name="Teuku Raja Irfan Radarma" userId="cf428174-95ba-4576-8554-3a3b8ffa52b7" providerId="ADAL" clId="{16A9A9E2-F742-43BC-9EAC-FBEE66DDD178}" dt="2023-09-26T02:41:35.602" v="43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16A9A9E2-F742-43BC-9EAC-FBEE66DDD178}" dt="2023-09-26T02:41:24.016" v="428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16A9A9E2-F742-43BC-9EAC-FBEE66DDD178}" dt="2023-09-26T02:41:35.602" v="43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addSp delSp modSp mod">
        <pc:chgData name="Teuku Raja Irfan Radarma" userId="cf428174-95ba-4576-8554-3a3b8ffa52b7" providerId="ADAL" clId="{16A9A9E2-F742-43BC-9EAC-FBEE66DDD178}" dt="2023-09-26T04:19:15.010" v="1850" actId="27636"/>
        <pc:sldMkLst>
          <pc:docMk/>
          <pc:sldMk cId="1264006534" sldId="271"/>
        </pc:sldMkLst>
        <pc:spChg chg="mod">
          <ac:chgData name="Teuku Raja Irfan Radarma" userId="cf428174-95ba-4576-8554-3a3b8ffa52b7" providerId="ADAL" clId="{16A9A9E2-F742-43BC-9EAC-FBEE66DDD178}" dt="2023-09-26T04:05:50.422" v="1420" actId="20577"/>
          <ac:spMkLst>
            <pc:docMk/>
            <pc:sldMk cId="1264006534" sldId="271"/>
            <ac:spMk id="2" creationId="{50A8F7CE-E5E7-5FBE-8578-B74D44F82D7E}"/>
          </ac:spMkLst>
        </pc:spChg>
        <pc:spChg chg="mod">
          <ac:chgData name="Teuku Raja Irfan Radarma" userId="cf428174-95ba-4576-8554-3a3b8ffa52b7" providerId="ADAL" clId="{16A9A9E2-F742-43BC-9EAC-FBEE66DDD178}" dt="2023-09-26T04:19:15.010" v="1850" actId="27636"/>
          <ac:spMkLst>
            <pc:docMk/>
            <pc:sldMk cId="1264006534" sldId="271"/>
            <ac:spMk id="4" creationId="{E473ECD0-08B4-C498-EBF3-C38DA1BBF091}"/>
          </ac:spMkLst>
        </pc:spChg>
        <pc:spChg chg="del">
          <ac:chgData name="Teuku Raja Irfan Radarma" userId="cf428174-95ba-4576-8554-3a3b8ffa52b7" providerId="ADAL" clId="{16A9A9E2-F742-43BC-9EAC-FBEE66DDD178}" dt="2023-09-26T03:30:34.504" v="743" actId="478"/>
          <ac:spMkLst>
            <pc:docMk/>
            <pc:sldMk cId="1264006534" sldId="271"/>
            <ac:spMk id="6" creationId="{2099DFC3-7565-07F8-50FE-F2ECF320C79F}"/>
          </ac:spMkLst>
        </pc:spChg>
        <pc:picChg chg="del">
          <ac:chgData name="Teuku Raja Irfan Radarma" userId="cf428174-95ba-4576-8554-3a3b8ffa52b7" providerId="ADAL" clId="{16A9A9E2-F742-43BC-9EAC-FBEE66DDD178}" dt="2023-09-26T03:30:39.243" v="744" actId="478"/>
          <ac:picMkLst>
            <pc:docMk/>
            <pc:sldMk cId="1264006534" sldId="271"/>
            <ac:picMk id="5" creationId="{BFA2F253-54C3-8058-B535-FF674065F59C}"/>
          </ac:picMkLst>
        </pc:picChg>
        <pc:picChg chg="add del mod">
          <ac:chgData name="Teuku Raja Irfan Radarma" userId="cf428174-95ba-4576-8554-3a3b8ffa52b7" providerId="ADAL" clId="{16A9A9E2-F742-43BC-9EAC-FBEE66DDD178}" dt="2023-09-26T04:13:20.453" v="1832" actId="21"/>
          <ac:picMkLst>
            <pc:docMk/>
            <pc:sldMk cId="1264006534" sldId="271"/>
            <ac:picMk id="8" creationId="{C827A2DA-F56F-A881-DE63-3A7D2781CE99}"/>
          </ac:picMkLst>
        </pc:picChg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1479797784" sldId="272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2877362423" sldId="273"/>
        </pc:sldMkLst>
      </pc:sldChg>
      <pc:sldChg chg="del">
        <pc:chgData name="Teuku Raja Irfan Radarma" userId="cf428174-95ba-4576-8554-3a3b8ffa52b7" providerId="ADAL" clId="{16A9A9E2-F742-43BC-9EAC-FBEE66DDD178}" dt="2023-09-26T03:30:19.195" v="725" actId="47"/>
        <pc:sldMkLst>
          <pc:docMk/>
          <pc:sldMk cId="730554632" sldId="275"/>
        </pc:sldMkLst>
      </pc:sldChg>
      <pc:sldChg chg="new del">
        <pc:chgData name="Teuku Raja Irfan Radarma" userId="cf428174-95ba-4576-8554-3a3b8ffa52b7" providerId="ADAL" clId="{16A9A9E2-F742-43BC-9EAC-FBEE66DDD178}" dt="2023-09-26T02:36:58.484" v="211" actId="680"/>
        <pc:sldMkLst>
          <pc:docMk/>
          <pc:sldMk cId="1008522196" sldId="276"/>
        </pc:sldMkLst>
      </pc:sldChg>
      <pc:sldChg chg="modSp add mod ord">
        <pc:chgData name="Teuku Raja Irfan Radarma" userId="cf428174-95ba-4576-8554-3a3b8ffa52b7" providerId="ADAL" clId="{16A9A9E2-F742-43BC-9EAC-FBEE66DDD178}" dt="2023-09-26T06:41:27.457" v="1970"/>
        <pc:sldMkLst>
          <pc:docMk/>
          <pc:sldMk cId="4276659759" sldId="276"/>
        </pc:sldMkLst>
        <pc:spChg chg="mod">
          <ac:chgData name="Teuku Raja Irfan Radarma" userId="cf428174-95ba-4576-8554-3a3b8ffa52b7" providerId="ADAL" clId="{16A9A9E2-F742-43BC-9EAC-FBEE66DDD178}" dt="2023-09-26T06:39:30.633" v="1934" actId="20577"/>
          <ac:spMkLst>
            <pc:docMk/>
            <pc:sldMk cId="4276659759" sldId="276"/>
            <ac:spMk id="2" creationId="{AEEF8F37-A50D-160F-959B-451148F4295E}"/>
          </ac:spMkLst>
        </pc:spChg>
        <pc:spChg chg="mod">
          <ac:chgData name="Teuku Raja Irfan Radarma" userId="cf428174-95ba-4576-8554-3a3b8ffa52b7" providerId="ADAL" clId="{16A9A9E2-F742-43BC-9EAC-FBEE66DDD178}" dt="2023-09-26T06:41:27.457" v="1970"/>
          <ac:spMkLst>
            <pc:docMk/>
            <pc:sldMk cId="4276659759" sldId="276"/>
            <ac:spMk id="3" creationId="{EF89DAE2-B333-C41A-41EF-77E619569729}"/>
          </ac:spMkLst>
        </pc:spChg>
      </pc:sldChg>
      <pc:sldChg chg="modSp new mod ord">
        <pc:chgData name="Teuku Raja Irfan Radarma" userId="cf428174-95ba-4576-8554-3a3b8ffa52b7" providerId="ADAL" clId="{16A9A9E2-F742-43BC-9EAC-FBEE66DDD178}" dt="2023-09-26T03:08:32.325" v="571" actId="20577"/>
        <pc:sldMkLst>
          <pc:docMk/>
          <pc:sldMk cId="2198145850" sldId="277"/>
        </pc:sldMkLst>
        <pc:spChg chg="mod">
          <ac:chgData name="Teuku Raja Irfan Radarma" userId="cf428174-95ba-4576-8554-3a3b8ffa52b7" providerId="ADAL" clId="{16A9A9E2-F742-43BC-9EAC-FBEE66DDD178}" dt="2023-09-26T03:08:32.325" v="571" actId="20577"/>
          <ac:spMkLst>
            <pc:docMk/>
            <pc:sldMk cId="2198145850" sldId="277"/>
            <ac:spMk id="2" creationId="{F8075525-E038-3A5C-7ED6-8A1F3BC82DE1}"/>
          </ac:spMkLst>
        </pc:spChg>
      </pc:sldChg>
      <pc:sldChg chg="addSp delSp modSp new mod ord">
        <pc:chgData name="Teuku Raja Irfan Radarma" userId="cf428174-95ba-4576-8554-3a3b8ffa52b7" providerId="ADAL" clId="{16A9A9E2-F742-43BC-9EAC-FBEE66DDD178}" dt="2023-09-27T09:33:27.636" v="2338" actId="20577"/>
        <pc:sldMkLst>
          <pc:docMk/>
          <pc:sldMk cId="2057667101" sldId="278"/>
        </pc:sldMkLst>
        <pc:spChg chg="mod">
          <ac:chgData name="Teuku Raja Irfan Radarma" userId="cf428174-95ba-4576-8554-3a3b8ffa52b7" providerId="ADAL" clId="{16A9A9E2-F742-43BC-9EAC-FBEE66DDD178}" dt="2023-09-26T04:22:59.048" v="1903" actId="20577"/>
          <ac:spMkLst>
            <pc:docMk/>
            <pc:sldMk cId="2057667101" sldId="278"/>
            <ac:spMk id="2" creationId="{AEC44383-7B69-BE29-95E0-30F4C9D8CC59}"/>
          </ac:spMkLst>
        </pc:spChg>
        <pc:spChg chg="del mod">
          <ac:chgData name="Teuku Raja Irfan Radarma" userId="cf428174-95ba-4576-8554-3a3b8ffa52b7" providerId="ADAL" clId="{16A9A9E2-F742-43BC-9EAC-FBEE66DDD178}" dt="2023-09-26T03:31:38.865" v="789" actId="478"/>
          <ac:spMkLst>
            <pc:docMk/>
            <pc:sldMk cId="2057667101" sldId="278"/>
            <ac:spMk id="4" creationId="{C79D793B-6C09-5EE6-FC46-1703AF22D121}"/>
          </ac:spMkLst>
        </pc:spChg>
        <pc:spChg chg="add mod">
          <ac:chgData name="Teuku Raja Irfan Radarma" userId="cf428174-95ba-4576-8554-3a3b8ffa52b7" providerId="ADAL" clId="{16A9A9E2-F742-43BC-9EAC-FBEE66DDD178}" dt="2023-09-26T03:38:42.745" v="1070" actId="207"/>
          <ac:spMkLst>
            <pc:docMk/>
            <pc:sldMk cId="2057667101" sldId="278"/>
            <ac:spMk id="6" creationId="{734CEABA-B86E-E5ED-74BC-CCABD24BD638}"/>
          </ac:spMkLst>
        </pc:spChg>
        <pc:graphicFrameChg chg="add mod modGraphic">
          <ac:chgData name="Teuku Raja Irfan Radarma" userId="cf428174-95ba-4576-8554-3a3b8ffa52b7" providerId="ADAL" clId="{16A9A9E2-F742-43BC-9EAC-FBEE66DDD178}" dt="2023-09-27T09:33:27.636" v="2338" actId="20577"/>
          <ac:graphicFrameMkLst>
            <pc:docMk/>
            <pc:sldMk cId="2057667101" sldId="278"/>
            <ac:graphicFrameMk id="5" creationId="{3AD69632-E07F-02BF-6066-61C8B787181C}"/>
          </ac:graphicFrameMkLst>
        </pc:graphicFrameChg>
      </pc:sldChg>
      <pc:sldChg chg="addSp delSp modSp add del mod">
        <pc:chgData name="Teuku Raja Irfan Radarma" userId="cf428174-95ba-4576-8554-3a3b8ffa52b7" providerId="ADAL" clId="{16A9A9E2-F742-43BC-9EAC-FBEE66DDD178}" dt="2023-09-26T03:59:06.179" v="1404" actId="47"/>
        <pc:sldMkLst>
          <pc:docMk/>
          <pc:sldMk cId="691879372" sldId="279"/>
        </pc:sldMkLst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7" creationId="{2D1BD6B5-343F-815F-F0AD-18C8283E3DC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8" creationId="{A951A776-F9C1-7D3F-A9BC-C9CA5D885F2D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19" creationId="{5AAA3FF5-F20B-D2EE-B76F-1767CF046DB3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6" creationId="{14A211D2-F8E3-C131-BCD0-033622748FF0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7" creationId="{D65A11B8-1F52-E97B-44A7-9F5413A7648C}"/>
          </ac:spMkLst>
        </pc:spChg>
        <pc:spChg chg="del">
          <ac:chgData name="Teuku Raja Irfan Radarma" userId="cf428174-95ba-4576-8554-3a3b8ffa52b7" providerId="ADAL" clId="{16A9A9E2-F742-43BC-9EAC-FBEE66DDD178}" dt="2023-09-26T03:49:55.555" v="1306" actId="478"/>
          <ac:spMkLst>
            <pc:docMk/>
            <pc:sldMk cId="691879372" sldId="279"/>
            <ac:spMk id="28" creationId="{C0B314AE-8137-FD8E-64E1-0630F5081533}"/>
          </ac:spMkLst>
        </pc:spChg>
        <pc:picChg chg="add del mod">
          <ac:chgData name="Teuku Raja Irfan Radarma" userId="cf428174-95ba-4576-8554-3a3b8ffa52b7" providerId="ADAL" clId="{16A9A9E2-F742-43BC-9EAC-FBEE66DDD178}" dt="2023-09-26T03:50:24.218" v="1312" actId="478"/>
          <ac:picMkLst>
            <pc:docMk/>
            <pc:sldMk cId="691879372" sldId="279"/>
            <ac:picMk id="5" creationId="{C598A5DB-5286-F0E0-E483-C752ED4A4FC4}"/>
          </ac:picMkLst>
        </pc:picChg>
        <pc:picChg chg="add mod">
          <ac:chgData name="Teuku Raja Irfan Radarma" userId="cf428174-95ba-4576-8554-3a3b8ffa52b7" providerId="ADAL" clId="{16A9A9E2-F742-43BC-9EAC-FBEE66DDD178}" dt="2023-09-26T03:51:03.437" v="1323" actId="1076"/>
          <ac:picMkLst>
            <pc:docMk/>
            <pc:sldMk cId="691879372" sldId="279"/>
            <ac:picMk id="10" creationId="{298B8290-980F-4372-E792-3B4E3274FE2C}"/>
          </ac:picMkLst>
        </pc:picChg>
        <pc:picChg chg="add mod">
          <ac:chgData name="Teuku Raja Irfan Radarma" userId="cf428174-95ba-4576-8554-3a3b8ffa52b7" providerId="ADAL" clId="{16A9A9E2-F742-43BC-9EAC-FBEE66DDD178}" dt="2023-09-26T03:50:48.745" v="1317" actId="14100"/>
          <ac:picMkLst>
            <pc:docMk/>
            <pc:sldMk cId="691879372" sldId="279"/>
            <ac:picMk id="12" creationId="{126DE342-7628-D3F8-CC40-65E596AFEEC3}"/>
          </ac:picMkLst>
        </pc:picChg>
        <pc:picChg chg="del mod">
          <ac:chgData name="Teuku Raja Irfan Radarma" userId="cf428174-95ba-4576-8554-3a3b8ffa52b7" providerId="ADAL" clId="{16A9A9E2-F742-43BC-9EAC-FBEE66DDD178}" dt="2023-09-26T03:50:42.041" v="1315" actId="478"/>
          <ac:picMkLst>
            <pc:docMk/>
            <pc:sldMk cId="691879372" sldId="279"/>
            <ac:picMk id="14" creationId="{1F32873C-B7DB-ACE1-A642-74D98A2DA7F0}"/>
          </ac:picMkLst>
        </pc:picChg>
        <pc:picChg chg="mod">
          <ac:chgData name="Teuku Raja Irfan Radarma" userId="cf428174-95ba-4576-8554-3a3b8ffa52b7" providerId="ADAL" clId="{16A9A9E2-F742-43BC-9EAC-FBEE66DDD178}" dt="2023-09-26T03:50:04.129" v="1309" actId="1076"/>
          <ac:picMkLst>
            <pc:docMk/>
            <pc:sldMk cId="691879372" sldId="279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3:49:48.677" v="1304" actId="1076"/>
          <ac:picMkLst>
            <pc:docMk/>
            <pc:sldMk cId="691879372" sldId="279"/>
            <ac:picMk id="1026" creationId="{F091623B-8398-61CE-8803-C71B6B379FB1}"/>
          </ac:picMkLst>
        </pc:picChg>
        <pc:cxnChg chg="mod">
          <ac:chgData name="Teuku Raja Irfan Radarma" userId="cf428174-95ba-4576-8554-3a3b8ffa52b7" providerId="ADAL" clId="{16A9A9E2-F742-43BC-9EAC-FBEE66DDD178}" dt="2023-09-26T03:50:42.041" v="1315" actId="478"/>
          <ac:cxnSpMkLst>
            <pc:docMk/>
            <pc:sldMk cId="691879372" sldId="279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3:49:59.380" v="1307" actId="1076"/>
          <ac:cxnSpMkLst>
            <pc:docMk/>
            <pc:sldMk cId="691879372" sldId="279"/>
            <ac:cxnSpMk id="22" creationId="{0CDA9C1C-C714-20D9-BBAE-5BCF3F03FE9D}"/>
          </ac:cxnSpMkLst>
        </pc:cxnChg>
      </pc:sldChg>
      <pc:sldChg chg="new del">
        <pc:chgData name="Teuku Raja Irfan Radarma" userId="cf428174-95ba-4576-8554-3a3b8ffa52b7" providerId="ADAL" clId="{16A9A9E2-F742-43BC-9EAC-FBEE66DDD178}" dt="2023-09-26T03:48:17.101" v="1298" actId="680"/>
        <pc:sldMkLst>
          <pc:docMk/>
          <pc:sldMk cId="2953721287" sldId="279"/>
        </pc:sldMkLst>
      </pc:sldChg>
      <pc:sldChg chg="addSp delSp modSp add mod">
        <pc:chgData name="Teuku Raja Irfan Radarma" userId="cf428174-95ba-4576-8554-3a3b8ffa52b7" providerId="ADAL" clId="{16A9A9E2-F742-43BC-9EAC-FBEE66DDD178}" dt="2023-09-26T06:20:23.527" v="1918" actId="1076"/>
        <pc:sldMkLst>
          <pc:docMk/>
          <pc:sldMk cId="430609909" sldId="280"/>
        </pc:sldMkLst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5" creationId="{53F0C7B8-22B2-2981-86CE-46BDDC292C3A}"/>
          </ac:spMkLst>
        </pc:spChg>
        <pc:spChg chg="add 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6" creationId="{59732469-5B07-BF07-0AF9-A04B7346EF5A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7" creationId="{2D1BD6B5-343F-815F-F0AD-18C8283E3DC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8" creationId="{A951A776-F9C1-7D3F-A9BC-C9CA5D885F2D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19" creationId="{5AAA3FF5-F20B-D2EE-B76F-1767CF046DB3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6" creationId="{14A211D2-F8E3-C131-BCD0-033622748FF0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7" creationId="{D65A11B8-1F52-E97B-44A7-9F5413A7648C}"/>
          </ac:spMkLst>
        </pc:spChg>
        <pc:spChg chg="mod">
          <ac:chgData name="Teuku Raja Irfan Radarma" userId="cf428174-95ba-4576-8554-3a3b8ffa52b7" providerId="ADAL" clId="{16A9A9E2-F742-43BC-9EAC-FBEE66DDD178}" dt="2023-09-26T06:20:23.527" v="1918" actId="1076"/>
          <ac:spMkLst>
            <pc:docMk/>
            <pc:sldMk cId="430609909" sldId="280"/>
            <ac:spMk id="28" creationId="{C0B314AE-8137-FD8E-64E1-0630F5081533}"/>
          </ac:spMkLst>
        </pc:spChg>
        <pc:picChg chg="add 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3" creationId="{1D945A78-67E1-4793-40E1-9D023744B99B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6" creationId="{9E8D58E7-5B55-9494-6A46-5C2D63EC7F44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29" creationId="{0206D7EF-1779-F4E9-3FC2-708C82489066}"/>
          </ac:picMkLst>
        </pc:picChg>
        <pc:picChg chg="mod">
          <ac:chgData name="Teuku Raja Irfan Radarma" userId="cf428174-95ba-4576-8554-3a3b8ffa52b7" providerId="ADAL" clId="{16A9A9E2-F742-43BC-9EAC-FBEE66DDD178}" dt="2023-09-26T06:20:23.527" v="1918" actId="1076"/>
          <ac:picMkLst>
            <pc:docMk/>
            <pc:sldMk cId="430609909" sldId="280"/>
            <ac:picMk id="1026" creationId="{F091623B-8398-61CE-8803-C71B6B379FB1}"/>
          </ac:picMkLst>
        </pc:picChg>
        <pc:cxnChg chg="add del mod">
          <ac:chgData name="Teuku Raja Irfan Radarma" userId="cf428174-95ba-4576-8554-3a3b8ffa52b7" providerId="ADAL" clId="{16A9A9E2-F742-43BC-9EAC-FBEE66DDD178}" dt="2023-09-26T03:55:12.514" v="1335" actId="11529"/>
          <ac:cxnSpMkLst>
            <pc:docMk/>
            <pc:sldMk cId="430609909" sldId="280"/>
            <ac:cxnSpMk id="8" creationId="{4E0ED404-5A5F-74D7-443C-341A0B32BC6B}"/>
          </ac:cxnSpMkLst>
        </pc:cxnChg>
        <pc:cxnChg chg="add 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10" creationId="{5B6C62DE-B300-AE64-57FF-BA6C0BE3C7F9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1" creationId="{EDB05800-252C-413F-8156-40DA7BBF68E1}"/>
          </ac:cxnSpMkLst>
        </pc:cxnChg>
        <pc:cxnChg chg="mod">
          <ac:chgData name="Teuku Raja Irfan Radarma" userId="cf428174-95ba-4576-8554-3a3b8ffa52b7" providerId="ADAL" clId="{16A9A9E2-F742-43BC-9EAC-FBEE66DDD178}" dt="2023-09-26T06:20:23.527" v="1918" actId="1076"/>
          <ac:cxnSpMkLst>
            <pc:docMk/>
            <pc:sldMk cId="430609909" sldId="280"/>
            <ac:cxnSpMk id="22" creationId="{0CDA9C1C-C714-20D9-BBAE-5BCF3F03FE9D}"/>
          </ac:cxnSpMkLst>
        </pc:cxnChg>
      </pc:sldChg>
      <pc:sldChg chg="addSp delSp modSp new mod">
        <pc:chgData name="Teuku Raja Irfan Radarma" userId="cf428174-95ba-4576-8554-3a3b8ffa52b7" providerId="ADAL" clId="{16A9A9E2-F742-43BC-9EAC-FBEE66DDD178}" dt="2023-09-26T04:21:50.183" v="1900" actId="14100"/>
        <pc:sldMkLst>
          <pc:docMk/>
          <pc:sldMk cId="3579799825" sldId="281"/>
        </pc:sldMkLst>
        <pc:spChg chg="del">
          <ac:chgData name="Teuku Raja Irfan Radarma" userId="cf428174-95ba-4576-8554-3a3b8ffa52b7" providerId="ADAL" clId="{16A9A9E2-F742-43BC-9EAC-FBEE66DDD178}" dt="2023-09-26T04:12:28.704" v="1688" actId="478"/>
          <ac:spMkLst>
            <pc:docMk/>
            <pc:sldMk cId="3579799825" sldId="281"/>
            <ac:spMk id="2" creationId="{978ED8F8-4778-43D7-4D9C-E01EC60F5340}"/>
          </ac:spMkLst>
        </pc:spChg>
        <pc:spChg chg="del">
          <ac:chgData name="Teuku Raja Irfan Radarma" userId="cf428174-95ba-4576-8554-3a3b8ffa52b7" providerId="ADAL" clId="{16A9A9E2-F742-43BC-9EAC-FBEE66DDD178}" dt="2023-09-26T04:12:25.796" v="1687" actId="478"/>
          <ac:spMkLst>
            <pc:docMk/>
            <pc:sldMk cId="3579799825" sldId="281"/>
            <ac:spMk id="4" creationId="{1F1D35C8-97E0-850D-3D9F-F2913A65373C}"/>
          </ac:spMkLst>
        </pc:spChg>
        <pc:spChg chg="add del">
          <ac:chgData name="Teuku Raja Irfan Radarma" userId="cf428174-95ba-4576-8554-3a3b8ffa52b7" providerId="ADAL" clId="{16A9A9E2-F742-43BC-9EAC-FBEE66DDD178}" dt="2023-09-26T04:20:12.515" v="1864" actId="22"/>
          <ac:spMkLst>
            <pc:docMk/>
            <pc:sldMk cId="3579799825" sldId="281"/>
            <ac:spMk id="13" creationId="{09B2BABB-F97C-888D-709A-4C44A68C7CD5}"/>
          </ac:spMkLst>
        </pc:spChg>
        <pc:spChg chg="add mod">
          <ac:chgData name="Teuku Raja Irfan Radarma" userId="cf428174-95ba-4576-8554-3a3b8ffa52b7" providerId="ADAL" clId="{16A9A9E2-F742-43BC-9EAC-FBEE66DDD178}" dt="2023-09-26T04:20:19.731" v="1874" actId="20577"/>
          <ac:spMkLst>
            <pc:docMk/>
            <pc:sldMk cId="3579799825" sldId="281"/>
            <ac:spMk id="14" creationId="{04DFE3E2-F660-9F1C-7A48-37B7B828F002}"/>
          </ac:spMkLst>
        </pc:spChg>
        <pc:spChg chg="add mod">
          <ac:chgData name="Teuku Raja Irfan Radarma" userId="cf428174-95ba-4576-8554-3a3b8ffa52b7" providerId="ADAL" clId="{16A9A9E2-F742-43BC-9EAC-FBEE66DDD178}" dt="2023-09-26T04:21:50.183" v="1900" actId="14100"/>
          <ac:spMkLst>
            <pc:docMk/>
            <pc:sldMk cId="3579799825" sldId="281"/>
            <ac:spMk id="22" creationId="{D8092138-0B99-18F5-EF93-A5ED518F990C}"/>
          </ac:spMkLst>
        </pc:sp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6" creationId="{C79CCAA2-DFCB-6481-CB8C-F4461DD624E3}"/>
          </ac:picMkLst>
        </pc:picChg>
        <pc:picChg chg="add mod">
          <ac:chgData name="Teuku Raja Irfan Radarma" userId="cf428174-95ba-4576-8554-3a3b8ffa52b7" providerId="ADAL" clId="{16A9A9E2-F742-43BC-9EAC-FBEE66DDD178}" dt="2023-09-26T04:21:33.284" v="1893" actId="1076"/>
          <ac:picMkLst>
            <pc:docMk/>
            <pc:sldMk cId="3579799825" sldId="281"/>
            <ac:picMk id="7" creationId="{01996810-8138-824D-3592-E8C489955EF5}"/>
          </ac:picMkLst>
        </pc:picChg>
        <pc:picChg chg="add mod">
          <ac:chgData name="Teuku Raja Irfan Radarma" userId="cf428174-95ba-4576-8554-3a3b8ffa52b7" providerId="ADAL" clId="{16A9A9E2-F742-43BC-9EAC-FBEE66DDD178}" dt="2023-09-26T04:21:43.263" v="1897" actId="1076"/>
          <ac:picMkLst>
            <pc:docMk/>
            <pc:sldMk cId="3579799825" sldId="281"/>
            <ac:picMk id="9" creationId="{3DA1DE40-7008-D689-3E4D-B4C7AD47B220}"/>
          </ac:picMkLst>
        </pc:picChg>
        <pc:picChg chg="add mod">
          <ac:chgData name="Teuku Raja Irfan Radarma" userId="cf428174-95ba-4576-8554-3a3b8ffa52b7" providerId="ADAL" clId="{16A9A9E2-F742-43BC-9EAC-FBEE66DDD178}" dt="2023-09-26T04:20:04.855" v="1862" actId="1076"/>
          <ac:picMkLst>
            <pc:docMk/>
            <pc:sldMk cId="3579799825" sldId="281"/>
            <ac:picMk id="11" creationId="{324143B6-6655-ABF6-9020-833052630884}"/>
          </ac:picMkLst>
        </pc:picChg>
        <pc:cxnChg chg="add mod">
          <ac:chgData name="Teuku Raja Irfan Radarma" userId="cf428174-95ba-4576-8554-3a3b8ffa52b7" providerId="ADAL" clId="{16A9A9E2-F742-43BC-9EAC-FBEE66DDD178}" dt="2023-09-26T04:21:43.263" v="1897" actId="1076"/>
          <ac:cxnSpMkLst>
            <pc:docMk/>
            <pc:sldMk cId="3579799825" sldId="281"/>
            <ac:cxnSpMk id="16" creationId="{80EC1C07-EAB0-F1B3-C165-056CB7767023}"/>
          </ac:cxnSpMkLst>
        </pc:cxnChg>
        <pc:cxnChg chg="add mod">
          <ac:chgData name="Teuku Raja Irfan Radarma" userId="cf428174-95ba-4576-8554-3a3b8ffa52b7" providerId="ADAL" clId="{16A9A9E2-F742-43BC-9EAC-FBEE66DDD178}" dt="2023-09-26T04:21:33.284" v="1893" actId="1076"/>
          <ac:cxnSpMkLst>
            <pc:docMk/>
            <pc:sldMk cId="3579799825" sldId="281"/>
            <ac:cxnSpMk id="18" creationId="{6FF22C32-8CBF-28AA-B194-415A43ACA893}"/>
          </ac:cxnSpMkLst>
        </pc:cxnChg>
        <pc:cxnChg chg="add mod">
          <ac:chgData name="Teuku Raja Irfan Radarma" userId="cf428174-95ba-4576-8554-3a3b8ffa52b7" providerId="ADAL" clId="{16A9A9E2-F742-43BC-9EAC-FBEE66DDD178}" dt="2023-09-26T04:20:48.442" v="1880" actId="1582"/>
          <ac:cxnSpMkLst>
            <pc:docMk/>
            <pc:sldMk cId="3579799825" sldId="281"/>
            <ac:cxnSpMk id="20" creationId="{054ADDD1-1AB4-D705-7CA9-75E0C825984F}"/>
          </ac:cxnSpMkLst>
        </pc:cxnChg>
      </pc:sldChg>
      <pc:sldMasterChg chg="modSldLayout">
        <pc:chgData name="Teuku Raja Irfan Radarma" userId="cf428174-95ba-4576-8554-3a3b8ffa52b7" providerId="ADAL" clId="{16A9A9E2-F742-43BC-9EAC-FBEE66DDD178}" dt="2023-09-26T02:35:56.605" v="198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16A9A9E2-F742-43BC-9EAC-FBEE66DDD178}" dt="2023-09-26T02:35:56.605" v="198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16A9A9E2-F742-43BC-9EAC-FBEE66DDD178}" dt="2023-09-26T02:35:39.967" v="194" actId="207"/>
            <ac:spMkLst>
              <pc:docMk/>
              <pc:sldMasterMk cId="856379123" sldId="2147483648"/>
              <pc:sldLayoutMk cId="2508048250" sldId="2147483662"/>
              <ac:spMk id="21" creationId="{7686490C-02CB-50CE-B214-35A616AD3CEC}"/>
            </ac:spMkLst>
          </pc:spChg>
          <pc:spChg chg="mod">
            <ac:chgData name="Teuku Raja Irfan Radarma" userId="cf428174-95ba-4576-8554-3a3b8ffa52b7" providerId="ADAL" clId="{16A9A9E2-F742-43BC-9EAC-FBEE66DDD178}" dt="2023-09-26T02:35:51.233" v="197" actId="207"/>
            <ac:spMkLst>
              <pc:docMk/>
              <pc:sldMasterMk cId="856379123" sldId="2147483648"/>
              <pc:sldLayoutMk cId="2508048250" sldId="2147483662"/>
              <ac:spMk id="25" creationId="{F8E7B708-F83C-7EC7-B5AB-A38B7F8D781C}"/>
            </ac:spMkLst>
          </pc:spChg>
          <pc:spChg chg="mod">
            <ac:chgData name="Teuku Raja Irfan Radarma" userId="cf428174-95ba-4576-8554-3a3b8ffa52b7" providerId="ADAL" clId="{16A9A9E2-F742-43BC-9EAC-FBEE66DDD178}" dt="2023-09-26T02:35:39.198" v="192" actId="207"/>
            <ac:spMkLst>
              <pc:docMk/>
              <pc:sldMasterMk cId="856379123" sldId="2147483648"/>
              <pc:sldLayoutMk cId="2508048250" sldId="2147483662"/>
              <ac:spMk id="45" creationId="{3274CA05-9FDB-6D59-7CF7-90A384BBE8BA}"/>
            </ac:spMkLst>
          </pc:spChg>
          <pc:spChg chg="mod">
            <ac:chgData name="Teuku Raja Irfan Radarma" userId="cf428174-95ba-4576-8554-3a3b8ffa52b7" providerId="ADAL" clId="{16A9A9E2-F742-43BC-9EAC-FBEE66DDD178}" dt="2023-09-26T02:35:47.152" v="195" actId="207"/>
            <ac:spMkLst>
              <pc:docMk/>
              <pc:sldMasterMk cId="856379123" sldId="2147483648"/>
              <pc:sldLayoutMk cId="2508048250" sldId="2147483662"/>
              <ac:spMk id="61" creationId="{22961468-B91B-45DE-A900-E9315D80EDF9}"/>
            </ac:spMkLst>
          </pc:spChg>
          <pc:cxnChg chg="mod">
            <ac:chgData name="Teuku Raja Irfan Radarma" userId="cf428174-95ba-4576-8554-3a3b8ffa52b7" providerId="ADAL" clId="{16A9A9E2-F742-43BC-9EAC-FBEE66DDD178}" dt="2023-09-26T02:35:56.605" v="198" actId="208"/>
            <ac:cxnSpMkLst>
              <pc:docMk/>
              <pc:sldMasterMk cId="856379123" sldId="2147483648"/>
              <pc:sldLayoutMk cId="2508048250" sldId="2147483662"/>
              <ac:cxnSpMk id="47" creationId="{9435C8E8-9072-00B3-DC2C-DED0F64C7115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A9C69949-E73F-4F72-9FE0-A9596BFF2497}"/>
    <pc:docChg chg="custSel delSld modSld modMainMaster">
      <pc:chgData name="Teuku Raja Irfan Radarma" userId="cf428174-95ba-4576-8554-3a3b8ffa52b7" providerId="ADAL" clId="{A9C69949-E73F-4F72-9FE0-A9596BFF2497}" dt="2023-10-12T02:00:56.851" v="245" actId="20577"/>
      <pc:docMkLst>
        <pc:docMk/>
      </pc:docMkLst>
      <pc:sldChg chg="modSp mod">
        <pc:chgData name="Teuku Raja Irfan Radarma" userId="cf428174-95ba-4576-8554-3a3b8ffa52b7" providerId="ADAL" clId="{A9C69949-E73F-4F72-9FE0-A9596BFF2497}" dt="2023-10-12T00:51:01.060" v="6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A9C69949-E73F-4F72-9FE0-A9596BFF2497}" dt="2023-10-12T00:51:01.060" v="6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A9C69949-E73F-4F72-9FE0-A9596BFF2497}" dt="2023-10-12T00:57:33.495" v="2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A9C69949-E73F-4F72-9FE0-A9596BFF2497}" dt="2023-10-12T00:57:31.393" v="2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A9C69949-E73F-4F72-9FE0-A9596BFF2497}" dt="2023-10-12T00:57:33.495" v="2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A9C69949-E73F-4F72-9FE0-A9596BFF2497}" dt="2023-10-12T00:51:18.694" v="28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A9C69949-E73F-4F72-9FE0-A9596BFF2497}" dt="2023-10-12T00:51:18.694" v="28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A9C69949-E73F-4F72-9FE0-A9596BFF2497}" dt="2023-10-12T00:51:52.284" v="82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A9C69949-E73F-4F72-9FE0-A9596BFF2497}" dt="2023-10-12T00:51:37.080" v="36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A9C69949-E73F-4F72-9FE0-A9596BFF2497}" dt="2023-10-12T00:51:52.284" v="82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690053592" sldId="283"/>
        </pc:sldMkLst>
      </pc:sldChg>
      <pc:sldChg chg="modSp mod">
        <pc:chgData name="Teuku Raja Irfan Radarma" userId="cf428174-95ba-4576-8554-3a3b8ffa52b7" providerId="ADAL" clId="{A9C69949-E73F-4F72-9FE0-A9596BFF2497}" dt="2023-10-12T02:00:56.851" v="245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A9C69949-E73F-4F72-9FE0-A9596BFF2497}" dt="2023-10-12T02:00:56.851" v="245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85457992" sldId="285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4141781399" sldId="286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2944571257" sldId="287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378410288" sldId="288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448727889" sldId="289"/>
        </pc:sldMkLst>
      </pc:sldChg>
      <pc:sldChg chg="del">
        <pc:chgData name="Teuku Raja Irfan Radarma" userId="cf428174-95ba-4576-8554-3a3b8ffa52b7" providerId="ADAL" clId="{A9C69949-E73F-4F72-9FE0-A9596BFF2497}" dt="2023-10-12T00:52:28.197" v="83" actId="47"/>
        <pc:sldMkLst>
          <pc:docMk/>
          <pc:sldMk cId="1250336375" sldId="291"/>
        </pc:sldMkLst>
      </pc:sldChg>
      <pc:sldMasterChg chg="modSldLayout">
        <pc:chgData name="Teuku Raja Irfan Radarma" userId="cf428174-95ba-4576-8554-3a3b8ffa52b7" providerId="ADAL" clId="{A9C69949-E73F-4F72-9FE0-A9596BFF2497}" dt="2023-10-12T00:50:50.816" v="5" actId="208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A9C69949-E73F-4F72-9FE0-A9596BFF2497}" dt="2023-10-12T00:50:50.816" v="5" actId="208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A9C69949-E73F-4F72-9FE0-A9596BFF2497}" dt="2023-10-12T00:50:46.177" v="4" actId="113"/>
            <ac:spMkLst>
              <pc:docMk/>
              <pc:sldMasterMk cId="856379123" sldId="2147483648"/>
              <pc:sldLayoutMk cId="2508048250" sldId="2147483662"/>
              <ac:spMk id="28" creationId="{DC304C43-D06E-5E99-6C9B-C7A606146842}"/>
            </ac:spMkLst>
          </pc:spChg>
          <pc:spChg chg="mod">
            <ac:chgData name="Teuku Raja Irfan Radarma" userId="cf428174-95ba-4576-8554-3a3b8ffa52b7" providerId="ADAL" clId="{A9C69949-E73F-4F72-9FE0-A9596BFF2497}" dt="2023-10-12T00:50:41.231" v="3" actId="207"/>
            <ac:spMkLst>
              <pc:docMk/>
              <pc:sldMasterMk cId="856379123" sldId="2147483648"/>
              <pc:sldLayoutMk cId="2508048250" sldId="2147483662"/>
              <ac:spMk id="63" creationId="{DD69F356-79CA-C136-DCF9-083D80AC3939}"/>
            </ac:spMkLst>
          </pc:spChg>
          <pc:cxnChg chg="mod">
            <ac:chgData name="Teuku Raja Irfan Radarma" userId="cf428174-95ba-4576-8554-3a3b8ffa52b7" providerId="ADAL" clId="{A9C69949-E73F-4F72-9FE0-A9596BFF2497}" dt="2023-10-12T00:50:50.816" v="5" actId="208"/>
            <ac:cxnSpMkLst>
              <pc:docMk/>
              <pc:sldMasterMk cId="856379123" sldId="2147483648"/>
              <pc:sldLayoutMk cId="2508048250" sldId="2147483662"/>
              <ac:cxnSpMk id="51" creationId="{C56DDDC2-C83D-1B90-5043-741245CC033D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D48BD2AF-1AD3-4A05-81D0-A1E4940F2D5D}"/>
    <pc:docChg chg="undo custSel addSld delSld modSld sldOrd modMainMaster">
      <pc:chgData name="Teuku Raja Irfan Radarma" userId="cf428174-95ba-4576-8554-3a3b8ffa52b7" providerId="ADAL" clId="{D48BD2AF-1AD3-4A05-81D0-A1E4940F2D5D}" dt="2023-10-04T11:33:28.859" v="949"/>
      <pc:docMkLst>
        <pc:docMk/>
      </pc:docMkLst>
      <pc:sldChg chg="modSp mod">
        <pc:chgData name="Teuku Raja Irfan Radarma" userId="cf428174-95ba-4576-8554-3a3b8ffa52b7" providerId="ADAL" clId="{D48BD2AF-1AD3-4A05-81D0-A1E4940F2D5D}" dt="2023-10-03T11:51:52.110" v="5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D48BD2AF-1AD3-4A05-81D0-A1E4940F2D5D}" dt="2023-10-03T11:51:52.110" v="5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D48BD2AF-1AD3-4A05-81D0-A1E4940F2D5D}" dt="2023-10-04T07:51:54.320" v="728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D48BD2AF-1AD3-4A05-81D0-A1E4940F2D5D}" dt="2023-10-04T07:51:44.578" v="726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D48BD2AF-1AD3-4A05-81D0-A1E4940F2D5D}" dt="2023-10-04T07:51:54.320" v="728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D48BD2AF-1AD3-4A05-81D0-A1E4940F2D5D}" dt="2023-10-03T12:23:17.435" v="20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D48BD2AF-1AD3-4A05-81D0-A1E4940F2D5D}" dt="2023-10-03T12:23:17.435" v="20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288289225" sldId="266"/>
        </pc:sldMkLst>
      </pc:sldChg>
      <pc:sldChg chg="modSp mod">
        <pc:chgData name="Teuku Raja Irfan Radarma" userId="cf428174-95ba-4576-8554-3a3b8ffa52b7" providerId="ADAL" clId="{D48BD2AF-1AD3-4A05-81D0-A1E4940F2D5D}" dt="2023-10-03T12:21:57.395" v="151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D48BD2AF-1AD3-4A05-81D0-A1E4940F2D5D}" dt="2023-10-03T12:21:32.805" v="111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D48BD2AF-1AD3-4A05-81D0-A1E4940F2D5D}" dt="2023-10-03T12:21:57.395" v="151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1264006534" sldId="271"/>
        </pc:sldMkLst>
      </pc:sldChg>
      <pc:sldChg chg="del">
        <pc:chgData name="Teuku Raja Irfan Radarma" userId="cf428174-95ba-4576-8554-3a3b8ffa52b7" providerId="ADAL" clId="{D48BD2AF-1AD3-4A05-81D0-A1E4940F2D5D}" dt="2023-10-03T12:29:42.558" v="639" actId="47"/>
        <pc:sldMkLst>
          <pc:docMk/>
          <pc:sldMk cId="4276659759" sldId="276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2198145850" sldId="277"/>
        </pc:sldMkLst>
      </pc:sldChg>
      <pc:sldChg chg="del">
        <pc:chgData name="Teuku Raja Irfan Radarma" userId="cf428174-95ba-4576-8554-3a3b8ffa52b7" providerId="ADAL" clId="{D48BD2AF-1AD3-4A05-81D0-A1E4940F2D5D}" dt="2023-10-03T12:29:44.137" v="640" actId="47"/>
        <pc:sldMkLst>
          <pc:docMk/>
          <pc:sldMk cId="2057667101" sldId="278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430609909" sldId="280"/>
        </pc:sldMkLst>
      </pc:sldChg>
      <pc:sldChg chg="del">
        <pc:chgData name="Teuku Raja Irfan Radarma" userId="cf428174-95ba-4576-8554-3a3b8ffa52b7" providerId="ADAL" clId="{D48BD2AF-1AD3-4A05-81D0-A1E4940F2D5D}" dt="2023-10-04T09:53:23.265" v="748" actId="47"/>
        <pc:sldMkLst>
          <pc:docMk/>
          <pc:sldMk cId="3579799825" sldId="281"/>
        </pc:sldMkLst>
      </pc:sldChg>
      <pc:sldChg chg="modSp new mod ord">
        <pc:chgData name="Teuku Raja Irfan Radarma" userId="cf428174-95ba-4576-8554-3a3b8ffa52b7" providerId="ADAL" clId="{D48BD2AF-1AD3-4A05-81D0-A1E4940F2D5D}" dt="2023-10-03T12:23:45.655" v="273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D48BD2AF-1AD3-4A05-81D0-A1E4940F2D5D}" dt="2023-10-03T12:23:32.472" v="23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D48BD2AF-1AD3-4A05-81D0-A1E4940F2D5D}" dt="2023-10-03T12:23:45.655" v="273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6:42.130" v="460" actId="20577"/>
        <pc:sldMkLst>
          <pc:docMk/>
          <pc:sldMk cId="1690053592" sldId="283"/>
        </pc:sldMkLst>
        <pc:spChg chg="mod">
          <ac:chgData name="Teuku Raja Irfan Radarma" userId="cf428174-95ba-4576-8554-3a3b8ffa52b7" providerId="ADAL" clId="{D48BD2AF-1AD3-4A05-81D0-A1E4940F2D5D}" dt="2023-10-03T12:26:42.130" v="460" actId="20577"/>
          <ac:spMkLst>
            <pc:docMk/>
            <pc:sldMk cId="1690053592" sldId="283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5:10.087" v="380" actId="14100"/>
          <ac:spMkLst>
            <pc:docMk/>
            <pc:sldMk cId="1690053592" sldId="283"/>
            <ac:spMk id="4" creationId="{055785B3-DF5E-E738-8E16-86EB95FB614B}"/>
          </ac:spMkLst>
        </pc:spChg>
      </pc:sldChg>
      <pc:sldChg chg="modSp add mod ord">
        <pc:chgData name="Teuku Raja Irfan Radarma" userId="cf428174-95ba-4576-8554-3a3b8ffa52b7" providerId="ADAL" clId="{D48BD2AF-1AD3-4A05-81D0-A1E4940F2D5D}" dt="2023-10-03T12:26:39.072" v="459" actId="20577"/>
        <pc:sldMkLst>
          <pc:docMk/>
          <pc:sldMk cId="2190537798" sldId="284"/>
        </pc:sldMkLst>
        <pc:spChg chg="mod">
          <ac:chgData name="Teuku Raja Irfan Radarma" userId="cf428174-95ba-4576-8554-3a3b8ffa52b7" providerId="ADAL" clId="{D48BD2AF-1AD3-4A05-81D0-A1E4940F2D5D}" dt="2023-10-03T12:26:39.072" v="459" actId="20577"/>
          <ac:spMkLst>
            <pc:docMk/>
            <pc:sldMk cId="2190537798" sldId="284"/>
            <ac:spMk id="2" creationId="{EA5197F7-3C1B-8D06-608F-A469F354DA43}"/>
          </ac:spMkLst>
        </pc:spChg>
        <pc:spChg chg="mod">
          <ac:chgData name="Teuku Raja Irfan Radarma" userId="cf428174-95ba-4576-8554-3a3b8ffa52b7" providerId="ADAL" clId="{D48BD2AF-1AD3-4A05-81D0-A1E4940F2D5D}" dt="2023-10-03T12:26:32.049" v="458" actId="20577"/>
          <ac:spMkLst>
            <pc:docMk/>
            <pc:sldMk cId="2190537798" sldId="284"/>
            <ac:spMk id="4" creationId="{055785B3-DF5E-E738-8E16-86EB95FB614B}"/>
          </ac:spMkLst>
        </pc:spChg>
      </pc:sldChg>
      <pc:sldChg chg="modSp new mod">
        <pc:chgData name="Teuku Raja Irfan Radarma" userId="cf428174-95ba-4576-8554-3a3b8ffa52b7" providerId="ADAL" clId="{D48BD2AF-1AD3-4A05-81D0-A1E4940F2D5D}" dt="2023-10-03T12:29:19.181" v="638" actId="20577"/>
        <pc:sldMkLst>
          <pc:docMk/>
          <pc:sldMk cId="1285457992" sldId="285"/>
        </pc:sldMkLst>
        <pc:spChg chg="mod">
          <ac:chgData name="Teuku Raja Irfan Radarma" userId="cf428174-95ba-4576-8554-3a3b8ffa52b7" providerId="ADAL" clId="{D48BD2AF-1AD3-4A05-81D0-A1E4940F2D5D}" dt="2023-10-03T12:27:18.900" v="474" actId="20577"/>
          <ac:spMkLst>
            <pc:docMk/>
            <pc:sldMk cId="1285457992" sldId="285"/>
            <ac:spMk id="2" creationId="{81E907F2-B8A0-0337-60C6-D00E22FB5E0F}"/>
          </ac:spMkLst>
        </pc:spChg>
        <pc:spChg chg="mod">
          <ac:chgData name="Teuku Raja Irfan Radarma" userId="cf428174-95ba-4576-8554-3a3b8ffa52b7" providerId="ADAL" clId="{D48BD2AF-1AD3-4A05-81D0-A1E4940F2D5D}" dt="2023-10-03T12:29:19.181" v="638" actId="20577"/>
          <ac:spMkLst>
            <pc:docMk/>
            <pc:sldMk cId="1285457992" sldId="285"/>
            <ac:spMk id="4" creationId="{1D4426B1-CC4F-DD9D-DBA0-892D2149C89B}"/>
          </ac:spMkLst>
        </pc:spChg>
      </pc:sldChg>
      <pc:sldChg chg="addSp delSp modSp new mod">
        <pc:chgData name="Teuku Raja Irfan Radarma" userId="cf428174-95ba-4576-8554-3a3b8ffa52b7" providerId="ADAL" clId="{D48BD2AF-1AD3-4A05-81D0-A1E4940F2D5D}" dt="2023-10-04T09:58:19.728" v="817" actId="20577"/>
        <pc:sldMkLst>
          <pc:docMk/>
          <pc:sldMk cId="4141781399" sldId="286"/>
        </pc:sldMkLst>
        <pc:spChg chg="mod">
          <ac:chgData name="Teuku Raja Irfan Radarma" userId="cf428174-95ba-4576-8554-3a3b8ffa52b7" providerId="ADAL" clId="{D48BD2AF-1AD3-4A05-81D0-A1E4940F2D5D}" dt="2023-10-04T09:57:43.361" v="803" actId="20577"/>
          <ac:spMkLst>
            <pc:docMk/>
            <pc:sldMk cId="4141781399" sldId="286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D48BD2AF-1AD3-4A05-81D0-A1E4940F2D5D}" dt="2023-10-03T12:31:00.935" v="667" actId="478"/>
          <ac:spMkLst>
            <pc:docMk/>
            <pc:sldMk cId="4141781399" sldId="286"/>
            <ac:spMk id="3" creationId="{DD8080DB-F806-B51A-6AF9-1496AA700920}"/>
          </ac:spMkLst>
        </pc:spChg>
        <pc:spChg chg="add mod">
          <ac:chgData name="Teuku Raja Irfan Radarma" userId="cf428174-95ba-4576-8554-3a3b8ffa52b7" providerId="ADAL" clId="{D48BD2AF-1AD3-4A05-81D0-A1E4940F2D5D}" dt="2023-10-04T09:58:19.728" v="817" actId="20577"/>
          <ac:spMkLst>
            <pc:docMk/>
            <pc:sldMk cId="4141781399" sldId="286"/>
            <ac:spMk id="23" creationId="{0F9F6817-7DC7-45EE-183C-A167CAEA14FD}"/>
          </ac:spMkLst>
        </pc:spChg>
        <pc:spChg chg="add mod">
          <ac:chgData name="Teuku Raja Irfan Radarma" userId="cf428174-95ba-4576-8554-3a3b8ffa52b7" providerId="ADAL" clId="{D48BD2AF-1AD3-4A05-81D0-A1E4940F2D5D}" dt="2023-10-04T09:57:25.211" v="798" actId="1076"/>
          <ac:spMkLst>
            <pc:docMk/>
            <pc:sldMk cId="4141781399" sldId="286"/>
            <ac:spMk id="24" creationId="{BD030FD5-6B16-3E91-5732-4F302BFA824E}"/>
          </ac:spMkLst>
        </pc:sp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5" creationId="{01E9400A-4A01-CC05-DE79-EE908CEC1D6E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6" creationId="{99515A32-CCE7-0AA9-C4F7-21AB5DCD7E00}"/>
          </ac:picMkLst>
        </pc:picChg>
        <pc:picChg chg="add del mod">
          <ac:chgData name="Teuku Raja Irfan Radarma" userId="cf428174-95ba-4576-8554-3a3b8ffa52b7" providerId="ADAL" clId="{D48BD2AF-1AD3-4A05-81D0-A1E4940F2D5D}" dt="2023-10-04T09:56:28.712" v="768" actId="478"/>
          <ac:picMkLst>
            <pc:docMk/>
            <pc:sldMk cId="4141781399" sldId="286"/>
            <ac:picMk id="8" creationId="{95FF4AFB-2361-171E-5047-FB8323007CE7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9" creationId="{578BE741-38AE-C325-A1FE-287FB7940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0" creationId="{E6D1CB21-AFAC-235A-7264-C68ABBFAABE1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2" creationId="{34592E89-9D9F-7DFD-93A4-95A5A87CD722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4" creationId="{91983820-EB02-5779-085E-C8724007201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6" creationId="{F2B846F4-DA3C-D2F0-00A0-7D29750B39C3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18" creationId="{BDC1A332-B843-9217-72AE-169FCD24C796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0" creationId="{D0375902-96A1-8A09-91B0-85431F42FCC8}"/>
          </ac:picMkLst>
        </pc:picChg>
        <pc:picChg chg="add mod">
          <ac:chgData name="Teuku Raja Irfan Radarma" userId="cf428174-95ba-4576-8554-3a3b8ffa52b7" providerId="ADAL" clId="{D48BD2AF-1AD3-4A05-81D0-A1E4940F2D5D}" dt="2023-10-04T09:56:43.083" v="770" actId="1076"/>
          <ac:picMkLst>
            <pc:docMk/>
            <pc:sldMk cId="4141781399" sldId="286"/>
            <ac:picMk id="22" creationId="{E242E575-C339-005F-28E8-0B31471B4CA5}"/>
          </ac:picMkLst>
        </pc:picChg>
      </pc:sldChg>
      <pc:sldChg chg="addSp delSp modSp add mod modAnim">
        <pc:chgData name="Teuku Raja Irfan Radarma" userId="cf428174-95ba-4576-8554-3a3b8ffa52b7" providerId="ADAL" clId="{D48BD2AF-1AD3-4A05-81D0-A1E4940F2D5D}" dt="2023-10-04T11:33:01.777" v="947"/>
        <pc:sldMkLst>
          <pc:docMk/>
          <pc:sldMk cId="2944571257" sldId="287"/>
        </pc:sldMkLst>
        <pc:spChg chg="mod">
          <ac:chgData name="Teuku Raja Irfan Radarma" userId="cf428174-95ba-4576-8554-3a3b8ffa52b7" providerId="ADAL" clId="{D48BD2AF-1AD3-4A05-81D0-A1E4940F2D5D}" dt="2023-10-04T11:30:49.238" v="916" actId="20577"/>
          <ac:spMkLst>
            <pc:docMk/>
            <pc:sldMk cId="2944571257" sldId="287"/>
            <ac:spMk id="2" creationId="{796080E3-3235-9FB0-0C5C-62D8F4D672E0}"/>
          </ac:spMkLst>
        </pc:spChg>
        <pc:spChg chg="add mod">
          <ac:chgData name="Teuku Raja Irfan Radarma" userId="cf428174-95ba-4576-8554-3a3b8ffa52b7" providerId="ADAL" clId="{D48BD2AF-1AD3-4A05-81D0-A1E4940F2D5D}" dt="2023-10-04T10:07:25.480" v="902" actId="1076"/>
          <ac:spMkLst>
            <pc:docMk/>
            <pc:sldMk cId="2944571257" sldId="287"/>
            <ac:spMk id="3" creationId="{AB3EF8AF-DA3F-1B61-9BFD-A8488C063247}"/>
          </ac:spMkLst>
        </pc:spChg>
        <pc:spChg chg="add mod">
          <ac:chgData name="Teuku Raja Irfan Radarma" userId="cf428174-95ba-4576-8554-3a3b8ffa52b7" providerId="ADAL" clId="{D48BD2AF-1AD3-4A05-81D0-A1E4940F2D5D}" dt="2023-10-04T10:07:21.517" v="901" actId="1076"/>
          <ac:spMkLst>
            <pc:docMk/>
            <pc:sldMk cId="2944571257" sldId="287"/>
            <ac:spMk id="7" creationId="{F99CF112-F8B5-5394-BB14-01AD0B9FEEBD}"/>
          </ac:spMkLst>
        </pc:spChg>
        <pc:spChg chg="add mod">
          <ac:chgData name="Teuku Raja Irfan Radarma" userId="cf428174-95ba-4576-8554-3a3b8ffa52b7" providerId="ADAL" clId="{D48BD2AF-1AD3-4A05-81D0-A1E4940F2D5D}" dt="2023-10-04T10:05:04.442" v="877" actId="1076"/>
          <ac:spMkLst>
            <pc:docMk/>
            <pc:sldMk cId="2944571257" sldId="287"/>
            <ac:spMk id="17" creationId="{C6FB74CF-7E9B-F323-D477-3F29A84CF28D}"/>
          </ac:spMkLst>
        </pc:spChg>
        <pc:spChg chg="add mod ord">
          <ac:chgData name="Teuku Raja Irfan Radarma" userId="cf428174-95ba-4576-8554-3a3b8ffa52b7" providerId="ADAL" clId="{D48BD2AF-1AD3-4A05-81D0-A1E4940F2D5D}" dt="2023-10-04T10:05:59.008" v="883" actId="693"/>
          <ac:spMkLst>
            <pc:docMk/>
            <pc:sldMk cId="2944571257" sldId="287"/>
            <ac:spMk id="19" creationId="{831B0E9B-D913-EC91-E2D7-6CD99ACBB0C9}"/>
          </ac:spMkLst>
        </pc:spChg>
        <pc:spChg chg="add mod">
          <ac:chgData name="Teuku Raja Irfan Radarma" userId="cf428174-95ba-4576-8554-3a3b8ffa52b7" providerId="ADAL" clId="{D48BD2AF-1AD3-4A05-81D0-A1E4940F2D5D}" dt="2023-10-04T10:06:28.987" v="900" actId="1076"/>
          <ac:spMkLst>
            <pc:docMk/>
            <pc:sldMk cId="2944571257" sldId="287"/>
            <ac:spMk id="21" creationId="{35D42C47-3C24-59C4-E46B-7DD731EF6C5F}"/>
          </ac:spMkLst>
        </pc:spChg>
        <pc:spChg chg="add mod">
          <ac:chgData name="Teuku Raja Irfan Radarma" userId="cf428174-95ba-4576-8554-3a3b8ffa52b7" providerId="ADAL" clId="{D48BD2AF-1AD3-4A05-81D0-A1E4940F2D5D}" dt="2023-10-04T11:31:47.415" v="937" actId="1076"/>
          <ac:spMkLst>
            <pc:docMk/>
            <pc:sldMk cId="2944571257" sldId="287"/>
            <ac:spMk id="25" creationId="{DABC45E2-1014-95A3-7C1A-9192FB54F487}"/>
          </ac:spMkLst>
        </pc:spChg>
        <pc:spChg chg="add mod">
          <ac:chgData name="Teuku Raja Irfan Radarma" userId="cf428174-95ba-4576-8554-3a3b8ffa52b7" providerId="ADAL" clId="{D48BD2AF-1AD3-4A05-81D0-A1E4940F2D5D}" dt="2023-10-04T11:32:04.365" v="940" actId="20577"/>
          <ac:spMkLst>
            <pc:docMk/>
            <pc:sldMk cId="2944571257" sldId="287"/>
            <ac:spMk id="27" creationId="{F97647AD-C34E-A0D5-2249-D2EBA94130DF}"/>
          </ac:spMkLst>
        </pc:spChg>
        <pc:spChg chg="add mod">
          <ac:chgData name="Teuku Raja Irfan Radarma" userId="cf428174-95ba-4576-8554-3a3b8ffa52b7" providerId="ADAL" clId="{D48BD2AF-1AD3-4A05-81D0-A1E4940F2D5D}" dt="2023-10-04T11:32:06.530" v="941" actId="20577"/>
          <ac:spMkLst>
            <pc:docMk/>
            <pc:sldMk cId="2944571257" sldId="287"/>
            <ac:spMk id="29" creationId="{61C5D368-F61A-1618-53CB-712A0F36A866}"/>
          </ac:spMkLst>
        </pc:spChg>
        <pc:graphicFrameChg chg="add mod modGraphic">
          <ac:chgData name="Teuku Raja Irfan Radarma" userId="cf428174-95ba-4576-8554-3a3b8ffa52b7" providerId="ADAL" clId="{D48BD2AF-1AD3-4A05-81D0-A1E4940F2D5D}" dt="2023-10-04T10:04:42.595" v="864" actId="1076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5" creationId="{01E9400A-4A01-CC05-DE79-EE908CEC1D6E}"/>
          </ac:picMkLst>
        </pc:picChg>
        <pc:picChg chg="mod">
          <ac:chgData name="Teuku Raja Irfan Radarma" userId="cf428174-95ba-4576-8554-3a3b8ffa52b7" providerId="ADAL" clId="{D48BD2AF-1AD3-4A05-81D0-A1E4940F2D5D}" dt="2023-10-04T10:07:21.517" v="901" actId="1076"/>
          <ac:picMkLst>
            <pc:docMk/>
            <pc:sldMk cId="2944571257" sldId="287"/>
            <ac:picMk id="6" creationId="{99515A32-CCE7-0AA9-C4F7-21AB5DCD7E00}"/>
          </ac:picMkLst>
        </pc:picChg>
        <pc:picChg chg="mod">
          <ac:chgData name="Teuku Raja Irfan Radarma" userId="cf428174-95ba-4576-8554-3a3b8ffa52b7" providerId="ADAL" clId="{D48BD2AF-1AD3-4A05-81D0-A1E4940F2D5D}" dt="2023-10-04T10:07:25.480" v="902" actId="1076"/>
          <ac:picMkLst>
            <pc:docMk/>
            <pc:sldMk cId="2944571257" sldId="287"/>
            <ac:picMk id="8" creationId="{95FF4AFB-2361-171E-5047-FB8323007CE7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9" creationId="{578BE741-38AE-C325-A1FE-287FB7940013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10" creationId="{E6D1CB21-AFAC-235A-7264-C68ABBFAABE1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2" creationId="{34592E89-9D9F-7DFD-93A4-95A5A87CD722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4" creationId="{91983820-EB02-5779-085E-C8724007201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6" creationId="{F2B846F4-DA3C-D2F0-00A0-7D29750B39C3}"/>
          </ac:picMkLst>
        </pc:picChg>
        <pc:picChg chg="mod">
          <ac:chgData name="Teuku Raja Irfan Radarma" userId="cf428174-95ba-4576-8554-3a3b8ffa52b7" providerId="ADAL" clId="{D48BD2AF-1AD3-4A05-81D0-A1E4940F2D5D}" dt="2023-10-04T09:58:40.126" v="821" actId="1076"/>
          <ac:picMkLst>
            <pc:docMk/>
            <pc:sldMk cId="2944571257" sldId="287"/>
            <ac:picMk id="18" creationId="{BDC1A332-B843-9217-72AE-169FCD24C796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0" creationId="{D0375902-96A1-8A09-91B0-85431F42FCC8}"/>
          </ac:picMkLst>
        </pc:picChg>
        <pc:picChg chg="mod">
          <ac:chgData name="Teuku Raja Irfan Radarma" userId="cf428174-95ba-4576-8554-3a3b8ffa52b7" providerId="ADAL" clId="{D48BD2AF-1AD3-4A05-81D0-A1E4940F2D5D}" dt="2023-10-04T09:58:46.969" v="823" actId="1076"/>
          <ac:picMkLst>
            <pc:docMk/>
            <pc:sldMk cId="2944571257" sldId="287"/>
            <ac:picMk id="22" creationId="{E242E575-C339-005F-28E8-0B31471B4CA5}"/>
          </ac:picMkLst>
        </pc:picChg>
        <pc:picChg chg="add mod">
          <ac:chgData name="Teuku Raja Irfan Radarma" userId="cf428174-95ba-4576-8554-3a3b8ffa52b7" providerId="ADAL" clId="{D48BD2AF-1AD3-4A05-81D0-A1E4940F2D5D}" dt="2023-10-04T11:31:34.988" v="921" actId="1076"/>
          <ac:picMkLst>
            <pc:docMk/>
            <pc:sldMk cId="2944571257" sldId="287"/>
            <ac:picMk id="24" creationId="{AA87DFA7-4DF4-D3E0-9F4A-AF695945EA1E}"/>
          </ac:picMkLst>
        </pc:picChg>
        <pc:picChg chg="add mod">
          <ac:chgData name="Teuku Raja Irfan Radarma" userId="cf428174-95ba-4576-8554-3a3b8ffa52b7" providerId="ADAL" clId="{D48BD2AF-1AD3-4A05-81D0-A1E4940F2D5D}" dt="2023-10-04T11:31:54.755" v="938" actId="571"/>
          <ac:picMkLst>
            <pc:docMk/>
            <pc:sldMk cId="2944571257" sldId="287"/>
            <ac:picMk id="26" creationId="{46BD137C-FF83-D62F-D90C-94E0896A8CFC}"/>
          </ac:picMkLst>
        </pc:picChg>
        <pc:picChg chg="add mod">
          <ac:chgData name="Teuku Raja Irfan Radarma" userId="cf428174-95ba-4576-8554-3a3b8ffa52b7" providerId="ADAL" clId="{D48BD2AF-1AD3-4A05-81D0-A1E4940F2D5D}" dt="2023-10-04T11:32:01.604" v="939" actId="571"/>
          <ac:picMkLst>
            <pc:docMk/>
            <pc:sldMk cId="2944571257" sldId="287"/>
            <ac:picMk id="28" creationId="{90681D79-D507-40C0-CCA4-529D962D4EAA}"/>
          </ac:picMkLst>
        </pc:picChg>
        <pc:cxnChg chg="add del mod">
          <ac:chgData name="Teuku Raja Irfan Radarma" userId="cf428174-95ba-4576-8554-3a3b8ffa52b7" providerId="ADAL" clId="{D48BD2AF-1AD3-4A05-81D0-A1E4940F2D5D}" dt="2023-10-04T10:03:40.302" v="850" actId="478"/>
          <ac:cxnSpMkLst>
            <pc:docMk/>
            <pc:sldMk cId="2944571257" sldId="287"/>
            <ac:cxnSpMk id="13" creationId="{92BB5115-6116-6ABE-768F-10E679C379F2}"/>
          </ac:cxnSpMkLst>
        </pc:cxnChg>
      </pc:sldChg>
      <pc:sldChg chg="delSp add mod ord modAnim">
        <pc:chgData name="Teuku Raja Irfan Radarma" userId="cf428174-95ba-4576-8554-3a3b8ffa52b7" providerId="ADAL" clId="{D48BD2AF-1AD3-4A05-81D0-A1E4940F2D5D}" dt="2023-10-04T11:33:28.859" v="949"/>
        <pc:sldMkLst>
          <pc:docMk/>
          <pc:sldMk cId="378410288" sldId="288"/>
        </pc:sldMkLst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5" creationId="{DABC45E2-1014-95A3-7C1A-9192FB54F487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7" creationId="{F97647AD-C34E-A0D5-2249-D2EBA94130DF}"/>
          </ac:spMkLst>
        </pc:spChg>
        <pc:spChg chg="del">
          <ac:chgData name="Teuku Raja Irfan Radarma" userId="cf428174-95ba-4576-8554-3a3b8ffa52b7" providerId="ADAL" clId="{D48BD2AF-1AD3-4A05-81D0-A1E4940F2D5D}" dt="2023-10-04T11:32:45.530" v="943" actId="478"/>
          <ac:spMkLst>
            <pc:docMk/>
            <pc:sldMk cId="378410288" sldId="288"/>
            <ac:spMk id="29" creationId="{61C5D368-F61A-1618-53CB-712A0F36A866}"/>
          </ac:spMkLst>
        </pc:sp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4" creationId="{AA87DFA7-4DF4-D3E0-9F4A-AF695945EA1E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6" creationId="{46BD137C-FF83-D62F-D90C-94E0896A8CFC}"/>
          </ac:picMkLst>
        </pc:picChg>
        <pc:picChg chg="del">
          <ac:chgData name="Teuku Raja Irfan Radarma" userId="cf428174-95ba-4576-8554-3a3b8ffa52b7" providerId="ADAL" clId="{D48BD2AF-1AD3-4A05-81D0-A1E4940F2D5D}" dt="2023-10-04T11:32:45.530" v="943" actId="478"/>
          <ac:picMkLst>
            <pc:docMk/>
            <pc:sldMk cId="378410288" sldId="288"/>
            <ac:picMk id="28" creationId="{90681D79-D507-40C0-CCA4-529D962D4EAA}"/>
          </ac:picMkLst>
        </pc:picChg>
      </pc:sldChg>
      <pc:sldChg chg="new del">
        <pc:chgData name="Teuku Raja Irfan Radarma" userId="cf428174-95ba-4576-8554-3a3b8ffa52b7" providerId="ADAL" clId="{D48BD2AF-1AD3-4A05-81D0-A1E4940F2D5D}" dt="2023-10-04T10:08:16.250" v="904" actId="47"/>
        <pc:sldMkLst>
          <pc:docMk/>
          <pc:sldMk cId="888989557" sldId="288"/>
        </pc:sldMkLst>
      </pc:sldChg>
      <pc:sldMasterChg chg="modSldLayout">
        <pc:chgData name="Teuku Raja Irfan Radarma" userId="cf428174-95ba-4576-8554-3a3b8ffa52b7" providerId="ADAL" clId="{D48BD2AF-1AD3-4A05-81D0-A1E4940F2D5D}" dt="2023-10-03T11:51:39.091" v="4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D48BD2AF-1AD3-4A05-81D0-A1E4940F2D5D}" dt="2023-10-03T11:51:39.091" v="4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D48BD2AF-1AD3-4A05-81D0-A1E4940F2D5D}" dt="2023-10-03T11:51:27.625" v="3" actId="207"/>
            <ac:spMkLst>
              <pc:docMk/>
              <pc:sldMasterMk cId="856379123" sldId="2147483648"/>
              <pc:sldLayoutMk cId="2508048250" sldId="2147483662"/>
              <ac:spMk id="27" creationId="{2CA05F37-39C4-C373-C6E3-FCC40B7E86B3}"/>
            </ac:spMkLst>
          </pc:spChg>
          <pc:spChg chg="mod">
            <ac:chgData name="Teuku Raja Irfan Radarma" userId="cf428174-95ba-4576-8554-3a3b8ffa52b7" providerId="ADAL" clId="{D48BD2AF-1AD3-4A05-81D0-A1E4940F2D5D}" dt="2023-10-03T11:51:39.091" v="4" actId="207"/>
            <ac:spMkLst>
              <pc:docMk/>
              <pc:sldMasterMk cId="856379123" sldId="2147483648"/>
              <pc:sldLayoutMk cId="2508048250" sldId="2147483662"/>
              <ac:spMk id="62" creationId="{26DA56AC-DF3B-9666-D907-493DFD46D663}"/>
            </ac:spMkLst>
          </pc:spChg>
          <pc:cxnChg chg="mod">
            <ac:chgData name="Teuku Raja Irfan Radarma" userId="cf428174-95ba-4576-8554-3a3b8ffa52b7" providerId="ADAL" clId="{D48BD2AF-1AD3-4A05-81D0-A1E4940F2D5D}" dt="2023-10-03T11:51:16.913" v="1" actId="208"/>
            <ac:cxnSpMkLst>
              <pc:docMk/>
              <pc:sldMasterMk cId="856379123" sldId="2147483648"/>
              <pc:sldLayoutMk cId="2508048250" sldId="2147483662"/>
              <ac:cxnSpMk id="49" creationId="{31110DE0-946B-0109-CC61-EBD9C39CF3BE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E4F0A7A5-1C53-49EE-B4B9-F2EDCB4A6B0A}"/>
    <pc:docChg chg="undo custSel addSld delSld modSld sldOrd modMainMaster">
      <pc:chgData name="Teuku Raja Irfan Radarma" userId="cf428174-95ba-4576-8554-3a3b8ffa52b7" providerId="ADAL" clId="{E4F0A7A5-1C53-49EE-B4B9-F2EDCB4A6B0A}" dt="2023-10-28T05:53:14.274" v="5293" actId="20577"/>
      <pc:docMkLst>
        <pc:docMk/>
      </pc:docMkLst>
      <pc:sldChg chg="modSp mod">
        <pc:chgData name="Teuku Raja Irfan Radarma" userId="cf428174-95ba-4576-8554-3a3b8ffa52b7" providerId="ADAL" clId="{E4F0A7A5-1C53-49EE-B4B9-F2EDCB4A6B0A}" dt="2023-10-26T05:38:32.069" v="13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E4F0A7A5-1C53-49EE-B4B9-F2EDCB4A6B0A}" dt="2023-10-26T05:38:29.629" v="11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E4F0A7A5-1C53-49EE-B4B9-F2EDCB4A6B0A}" dt="2023-10-26T05:38:32.069" v="13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E4F0A7A5-1C53-49EE-B4B9-F2EDCB4A6B0A}" dt="2023-10-28T00:52:54.896" v="3806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E4F0A7A5-1C53-49EE-B4B9-F2EDCB4A6B0A}" dt="2023-10-28T00:52:54.896" v="3806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E4F0A7A5-1C53-49EE-B4B9-F2EDCB4A6B0A}" dt="2023-10-26T05:41:13.061" v="127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E4F0A7A5-1C53-49EE-B4B9-F2EDCB4A6B0A}" dt="2023-10-26T05:40:27.116" v="96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E4F0A7A5-1C53-49EE-B4B9-F2EDCB4A6B0A}" dt="2023-10-26T05:41:13.061" v="127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801049290" sldId="285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3427959573" sldId="286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3936877724" sldId="287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926582931" sldId="288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2333249095" sldId="289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2346986955" sldId="290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947689677" sldId="291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774273011" sldId="292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671304793" sldId="294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671644944" sldId="295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014592717" sldId="296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151595048" sldId="297"/>
        </pc:sldMkLst>
      </pc:sldChg>
      <pc:sldChg chg="del">
        <pc:chgData name="Teuku Raja Irfan Radarma" userId="cf428174-95ba-4576-8554-3a3b8ffa52b7" providerId="ADAL" clId="{E4F0A7A5-1C53-49EE-B4B9-F2EDCB4A6B0A}" dt="2023-10-26T05:56:15.088" v="162" actId="47"/>
        <pc:sldMkLst>
          <pc:docMk/>
          <pc:sldMk cId="103767445" sldId="298"/>
        </pc:sldMkLst>
      </pc:sldChg>
      <pc:sldChg chg="addSp delSp modSp new mod">
        <pc:chgData name="Teuku Raja Irfan Radarma" userId="cf428174-95ba-4576-8554-3a3b8ffa52b7" providerId="ADAL" clId="{E4F0A7A5-1C53-49EE-B4B9-F2EDCB4A6B0A}" dt="2023-10-26T05:59:25.925" v="205" actId="6549"/>
        <pc:sldMkLst>
          <pc:docMk/>
          <pc:sldMk cId="2375540775" sldId="299"/>
        </pc:sldMkLst>
        <pc:spChg chg="mod">
          <ac:chgData name="Teuku Raja Irfan Radarma" userId="cf428174-95ba-4576-8554-3a3b8ffa52b7" providerId="ADAL" clId="{E4F0A7A5-1C53-49EE-B4B9-F2EDCB4A6B0A}" dt="2023-10-26T05:41:36.983" v="152" actId="20577"/>
          <ac:spMkLst>
            <pc:docMk/>
            <pc:sldMk cId="2375540775" sldId="299"/>
            <ac:spMk id="2" creationId="{C686D9E1-328F-3E5E-DD9C-62754674A594}"/>
          </ac:spMkLst>
        </pc:spChg>
        <pc:spChg chg="del">
          <ac:chgData name="Teuku Raja Irfan Radarma" userId="cf428174-95ba-4576-8554-3a3b8ffa52b7" providerId="ADAL" clId="{E4F0A7A5-1C53-49EE-B4B9-F2EDCB4A6B0A}" dt="2023-10-26T05:41:48.071" v="155" actId="478"/>
          <ac:spMkLst>
            <pc:docMk/>
            <pc:sldMk cId="2375540775" sldId="299"/>
            <ac:spMk id="3" creationId="{A2DB3444-DA1E-4412-A207-72A87EF5357F}"/>
          </ac:spMkLst>
        </pc:spChg>
        <pc:spChg chg="add mod">
          <ac:chgData name="Teuku Raja Irfan Radarma" userId="cf428174-95ba-4576-8554-3a3b8ffa52b7" providerId="ADAL" clId="{E4F0A7A5-1C53-49EE-B4B9-F2EDCB4A6B0A}" dt="2023-10-26T05:57:56.903" v="171" actId="11"/>
          <ac:spMkLst>
            <pc:docMk/>
            <pc:sldMk cId="2375540775" sldId="299"/>
            <ac:spMk id="6" creationId="{7DD3A7A3-D4FA-A19B-595F-0595D587F3E2}"/>
          </ac:spMkLst>
        </pc:spChg>
        <pc:spChg chg="add mod">
          <ac:chgData name="Teuku Raja Irfan Radarma" userId="cf428174-95ba-4576-8554-3a3b8ffa52b7" providerId="ADAL" clId="{E4F0A7A5-1C53-49EE-B4B9-F2EDCB4A6B0A}" dt="2023-10-26T05:59:13.096" v="199" actId="20577"/>
          <ac:spMkLst>
            <pc:docMk/>
            <pc:sldMk cId="2375540775" sldId="299"/>
            <ac:spMk id="7" creationId="{864B4E60-BE99-BBA9-E44A-451210462524}"/>
          </ac:spMkLst>
        </pc:spChg>
        <pc:spChg chg="add mod">
          <ac:chgData name="Teuku Raja Irfan Radarma" userId="cf428174-95ba-4576-8554-3a3b8ffa52b7" providerId="ADAL" clId="{E4F0A7A5-1C53-49EE-B4B9-F2EDCB4A6B0A}" dt="2023-10-26T05:59:15.173" v="200" actId="20577"/>
          <ac:spMkLst>
            <pc:docMk/>
            <pc:sldMk cId="2375540775" sldId="299"/>
            <ac:spMk id="8" creationId="{694463A8-462B-FAD7-8BA6-5ADF6C2EADA7}"/>
          </ac:spMkLst>
        </pc:spChg>
        <pc:spChg chg="add mod">
          <ac:chgData name="Teuku Raja Irfan Radarma" userId="cf428174-95ba-4576-8554-3a3b8ffa52b7" providerId="ADAL" clId="{E4F0A7A5-1C53-49EE-B4B9-F2EDCB4A6B0A}" dt="2023-10-26T05:59:23.715" v="204" actId="6549"/>
          <ac:spMkLst>
            <pc:docMk/>
            <pc:sldMk cId="2375540775" sldId="299"/>
            <ac:spMk id="9" creationId="{255001B3-C407-6E53-48FE-8581FCA8DF2B}"/>
          </ac:spMkLst>
        </pc:spChg>
        <pc:spChg chg="add mod">
          <ac:chgData name="Teuku Raja Irfan Radarma" userId="cf428174-95ba-4576-8554-3a3b8ffa52b7" providerId="ADAL" clId="{E4F0A7A5-1C53-49EE-B4B9-F2EDCB4A6B0A}" dt="2023-10-26T05:59:25.925" v="205" actId="6549"/>
          <ac:spMkLst>
            <pc:docMk/>
            <pc:sldMk cId="2375540775" sldId="299"/>
            <ac:spMk id="10" creationId="{F7C574E3-4048-3390-D37A-E901BC12D682}"/>
          </ac:spMkLst>
        </pc:spChg>
        <pc:spChg chg="add mod">
          <ac:chgData name="Teuku Raja Irfan Radarma" userId="cf428174-95ba-4576-8554-3a3b8ffa52b7" providerId="ADAL" clId="{E4F0A7A5-1C53-49EE-B4B9-F2EDCB4A6B0A}" dt="2023-10-26T05:59:18.816" v="202" actId="6549"/>
          <ac:spMkLst>
            <pc:docMk/>
            <pc:sldMk cId="2375540775" sldId="299"/>
            <ac:spMk id="11" creationId="{22B5C684-AA27-1B9D-8A8E-8919E02543AC}"/>
          </ac:spMkLst>
        </pc:spChg>
        <pc:spChg chg="add mod">
          <ac:chgData name="Teuku Raja Irfan Radarma" userId="cf428174-95ba-4576-8554-3a3b8ffa52b7" providerId="ADAL" clId="{E4F0A7A5-1C53-49EE-B4B9-F2EDCB4A6B0A}" dt="2023-10-26T05:59:20.966" v="203" actId="6549"/>
          <ac:spMkLst>
            <pc:docMk/>
            <pc:sldMk cId="2375540775" sldId="299"/>
            <ac:spMk id="12" creationId="{EC968A10-0F66-167F-E954-836B3F6B16AB}"/>
          </ac:spMkLst>
        </pc:spChg>
        <pc:spChg chg="add mod">
          <ac:chgData name="Teuku Raja Irfan Radarma" userId="cf428174-95ba-4576-8554-3a3b8ffa52b7" providerId="ADAL" clId="{E4F0A7A5-1C53-49EE-B4B9-F2EDCB4A6B0A}" dt="2023-10-26T05:59:17.111" v="201" actId="6549"/>
          <ac:spMkLst>
            <pc:docMk/>
            <pc:sldMk cId="2375540775" sldId="299"/>
            <ac:spMk id="13" creationId="{3FB27135-2497-20C5-2A54-96E993579D8A}"/>
          </ac:spMkLst>
        </pc:spChg>
        <pc:graphicFrameChg chg="add mod modGraphic">
          <ac:chgData name="Teuku Raja Irfan Radarma" userId="cf428174-95ba-4576-8554-3a3b8ffa52b7" providerId="ADAL" clId="{E4F0A7A5-1C53-49EE-B4B9-F2EDCB4A6B0A}" dt="2023-10-26T05:58:43.595" v="192" actId="20577"/>
          <ac:graphicFrameMkLst>
            <pc:docMk/>
            <pc:sldMk cId="2375540775" sldId="299"/>
            <ac:graphicFrameMk id="5" creationId="{8F713EAC-9479-7A6C-5476-6D859E29C6E8}"/>
          </ac:graphicFrameMkLst>
        </pc:graphicFrameChg>
      </pc:sldChg>
      <pc:sldChg chg="modSp add del mod ord">
        <pc:chgData name="Teuku Raja Irfan Radarma" userId="cf428174-95ba-4576-8554-3a3b8ffa52b7" providerId="ADAL" clId="{E4F0A7A5-1C53-49EE-B4B9-F2EDCB4A6B0A}" dt="2023-10-26T05:56:51.008" v="168" actId="47"/>
        <pc:sldMkLst>
          <pc:docMk/>
          <pc:sldMk cId="1153426820" sldId="300"/>
        </pc:sldMkLst>
        <pc:graphicFrameChg chg="modGraphic">
          <ac:chgData name="Teuku Raja Irfan Radarma" userId="cf428174-95ba-4576-8554-3a3b8ffa52b7" providerId="ADAL" clId="{E4F0A7A5-1C53-49EE-B4B9-F2EDCB4A6B0A}" dt="2023-10-26T05:42:28.529" v="159" actId="207"/>
          <ac:graphicFrameMkLst>
            <pc:docMk/>
            <pc:sldMk cId="1153426820" sldId="300"/>
            <ac:graphicFrameMk id="5" creationId="{8F713EAC-9479-7A6C-5476-6D859E29C6E8}"/>
          </ac:graphicFrameMkLst>
        </pc:graphicFrameChg>
      </pc:sldChg>
      <pc:sldChg chg="addSp delSp modSp new mod">
        <pc:chgData name="Teuku Raja Irfan Radarma" userId="cf428174-95ba-4576-8554-3a3b8ffa52b7" providerId="ADAL" clId="{E4F0A7A5-1C53-49EE-B4B9-F2EDCB4A6B0A}" dt="2023-10-26T05:59:10.211" v="198" actId="11"/>
        <pc:sldMkLst>
          <pc:docMk/>
          <pc:sldMk cId="3050987991" sldId="301"/>
        </pc:sldMkLst>
        <pc:spChg chg="del">
          <ac:chgData name="Teuku Raja Irfan Radarma" userId="cf428174-95ba-4576-8554-3a3b8ffa52b7" providerId="ADAL" clId="{E4F0A7A5-1C53-49EE-B4B9-F2EDCB4A6B0A}" dt="2023-10-26T05:56:35.829" v="164" actId="478"/>
          <ac:spMkLst>
            <pc:docMk/>
            <pc:sldMk cId="3050987991" sldId="301"/>
            <ac:spMk id="2" creationId="{E7688088-4DFD-5A3B-D703-8869C524A1F0}"/>
          </ac:spMkLst>
        </pc:spChg>
        <pc:spChg chg="del">
          <ac:chgData name="Teuku Raja Irfan Radarma" userId="cf428174-95ba-4576-8554-3a3b8ffa52b7" providerId="ADAL" clId="{E4F0A7A5-1C53-49EE-B4B9-F2EDCB4A6B0A}" dt="2023-10-26T05:56:35.829" v="164" actId="478"/>
          <ac:spMkLst>
            <pc:docMk/>
            <pc:sldMk cId="3050987991" sldId="301"/>
            <ac:spMk id="4" creationId="{FBE392CB-77F7-9DE4-8823-42799ED3D4F1}"/>
          </ac:spMkLst>
        </pc:spChg>
        <pc:spChg chg="add mod">
          <ac:chgData name="Teuku Raja Irfan Radarma" userId="cf428174-95ba-4576-8554-3a3b8ffa52b7" providerId="ADAL" clId="{E4F0A7A5-1C53-49EE-B4B9-F2EDCB4A6B0A}" dt="2023-10-26T05:56:36.362" v="165"/>
          <ac:spMkLst>
            <pc:docMk/>
            <pc:sldMk cId="3050987991" sldId="301"/>
            <ac:spMk id="5" creationId="{48B6EDEC-C5DB-96FB-E99A-B90630B7CC37}"/>
          </ac:spMkLst>
        </pc:spChg>
        <pc:spChg chg="add mod">
          <ac:chgData name="Teuku Raja Irfan Radarma" userId="cf428174-95ba-4576-8554-3a3b8ffa52b7" providerId="ADAL" clId="{E4F0A7A5-1C53-49EE-B4B9-F2EDCB4A6B0A}" dt="2023-10-26T05:59:10.211" v="198" actId="11"/>
          <ac:spMkLst>
            <pc:docMk/>
            <pc:sldMk cId="3050987991" sldId="301"/>
            <ac:spMk id="7" creationId="{7712830C-9970-863C-86EC-112FF23F7262}"/>
          </ac:spMkLst>
        </pc:spChg>
        <pc:graphicFrameChg chg="add mod modGraphic">
          <ac:chgData name="Teuku Raja Irfan Radarma" userId="cf428174-95ba-4576-8554-3a3b8ffa52b7" providerId="ADAL" clId="{E4F0A7A5-1C53-49EE-B4B9-F2EDCB4A6B0A}" dt="2023-10-26T05:58:36.509" v="185" actId="20577"/>
          <ac:graphicFrameMkLst>
            <pc:docMk/>
            <pc:sldMk cId="3050987991" sldId="301"/>
            <ac:graphicFrameMk id="6" creationId="{5471707F-33C6-69B4-A17C-A3F0CCD4D3A6}"/>
          </ac:graphicFrameMkLst>
        </pc:graphicFrameChg>
      </pc:sldChg>
      <pc:sldChg chg="addSp delSp modSp new mod">
        <pc:chgData name="Teuku Raja Irfan Radarma" userId="cf428174-95ba-4576-8554-3a3b8ffa52b7" providerId="ADAL" clId="{E4F0A7A5-1C53-49EE-B4B9-F2EDCB4A6B0A}" dt="2023-10-26T06:05:35.261" v="551" actId="1076"/>
        <pc:sldMkLst>
          <pc:docMk/>
          <pc:sldMk cId="3948119779" sldId="302"/>
        </pc:sldMkLst>
        <pc:spChg chg="mod">
          <ac:chgData name="Teuku Raja Irfan Radarma" userId="cf428174-95ba-4576-8554-3a3b8ffa52b7" providerId="ADAL" clId="{E4F0A7A5-1C53-49EE-B4B9-F2EDCB4A6B0A}" dt="2023-10-26T06:00:14.494" v="227" actId="20577"/>
          <ac:spMkLst>
            <pc:docMk/>
            <pc:sldMk cId="3948119779" sldId="302"/>
            <ac:spMk id="2" creationId="{FF4AB29C-318F-55CB-56CF-8DC0CCD7FE1C}"/>
          </ac:spMkLst>
        </pc:spChg>
        <pc:spChg chg="del mod">
          <ac:chgData name="Teuku Raja Irfan Radarma" userId="cf428174-95ba-4576-8554-3a3b8ffa52b7" providerId="ADAL" clId="{E4F0A7A5-1C53-49EE-B4B9-F2EDCB4A6B0A}" dt="2023-10-26T06:00:32.950" v="238"/>
          <ac:spMkLst>
            <pc:docMk/>
            <pc:sldMk cId="3948119779" sldId="302"/>
            <ac:spMk id="3" creationId="{18810F0A-358E-D84A-0B8E-CFD11B140942}"/>
          </ac:spMkLst>
        </pc:spChg>
        <pc:spChg chg="add mod">
          <ac:chgData name="Teuku Raja Irfan Radarma" userId="cf428174-95ba-4576-8554-3a3b8ffa52b7" providerId="ADAL" clId="{E4F0A7A5-1C53-49EE-B4B9-F2EDCB4A6B0A}" dt="2023-10-26T06:04:18.669" v="414" actId="2710"/>
          <ac:spMkLst>
            <pc:docMk/>
            <pc:sldMk cId="3948119779" sldId="302"/>
            <ac:spMk id="5" creationId="{30FCD878-A05A-5A7F-20FE-90AF92E389B5}"/>
          </ac:spMkLst>
        </pc:spChg>
        <pc:spChg chg="add mod">
          <ac:chgData name="Teuku Raja Irfan Radarma" userId="cf428174-95ba-4576-8554-3a3b8ffa52b7" providerId="ADAL" clId="{E4F0A7A5-1C53-49EE-B4B9-F2EDCB4A6B0A}" dt="2023-10-26T06:05:35.261" v="551" actId="1076"/>
          <ac:spMkLst>
            <pc:docMk/>
            <pc:sldMk cId="3948119779" sldId="302"/>
            <ac:spMk id="6" creationId="{C4DD312E-E5BA-BB58-5682-7A45028768F4}"/>
          </ac:spMkLst>
        </pc:spChg>
      </pc:sldChg>
      <pc:sldChg chg="modSp new mod">
        <pc:chgData name="Teuku Raja Irfan Radarma" userId="cf428174-95ba-4576-8554-3a3b8ffa52b7" providerId="ADAL" clId="{E4F0A7A5-1C53-49EE-B4B9-F2EDCB4A6B0A}" dt="2023-10-26T06:06:31.404" v="619" actId="20577"/>
        <pc:sldMkLst>
          <pc:docMk/>
          <pc:sldMk cId="1663483462" sldId="303"/>
        </pc:sldMkLst>
        <pc:spChg chg="mod">
          <ac:chgData name="Teuku Raja Irfan Radarma" userId="cf428174-95ba-4576-8554-3a3b8ffa52b7" providerId="ADAL" clId="{E4F0A7A5-1C53-49EE-B4B9-F2EDCB4A6B0A}" dt="2023-10-26T06:05:59.004" v="562" actId="20577"/>
          <ac:spMkLst>
            <pc:docMk/>
            <pc:sldMk cId="1663483462" sldId="303"/>
            <ac:spMk id="2" creationId="{5834C50D-D763-FA81-FF42-ECBE2E123E9C}"/>
          </ac:spMkLst>
        </pc:spChg>
        <pc:spChg chg="mod">
          <ac:chgData name="Teuku Raja Irfan Radarma" userId="cf428174-95ba-4576-8554-3a3b8ffa52b7" providerId="ADAL" clId="{E4F0A7A5-1C53-49EE-B4B9-F2EDCB4A6B0A}" dt="2023-10-26T06:06:31.404" v="619" actId="20577"/>
          <ac:spMkLst>
            <pc:docMk/>
            <pc:sldMk cId="1663483462" sldId="303"/>
            <ac:spMk id="3" creationId="{CF11155A-3177-E5D0-D231-D03CF025E9B8}"/>
          </ac:spMkLst>
        </pc:spChg>
      </pc:sldChg>
      <pc:sldChg chg="new del">
        <pc:chgData name="Teuku Raja Irfan Radarma" userId="cf428174-95ba-4576-8554-3a3b8ffa52b7" providerId="ADAL" clId="{E4F0A7A5-1C53-49EE-B4B9-F2EDCB4A6B0A}" dt="2023-10-26T06:06:42.118" v="621" actId="680"/>
        <pc:sldMkLst>
          <pc:docMk/>
          <pc:sldMk cId="2190182065" sldId="304"/>
        </pc:sldMkLst>
      </pc:sldChg>
      <pc:sldChg chg="addSp delSp modSp new mod">
        <pc:chgData name="Teuku Raja Irfan Radarma" userId="cf428174-95ba-4576-8554-3a3b8ffa52b7" providerId="ADAL" clId="{E4F0A7A5-1C53-49EE-B4B9-F2EDCB4A6B0A}" dt="2023-10-26T06:10:45.495" v="1011" actId="1035"/>
        <pc:sldMkLst>
          <pc:docMk/>
          <pc:sldMk cId="4007887743" sldId="304"/>
        </pc:sldMkLst>
        <pc:spChg chg="mod">
          <ac:chgData name="Teuku Raja Irfan Radarma" userId="cf428174-95ba-4576-8554-3a3b8ffa52b7" providerId="ADAL" clId="{E4F0A7A5-1C53-49EE-B4B9-F2EDCB4A6B0A}" dt="2023-10-26T06:09:34.962" v="877" actId="20577"/>
          <ac:spMkLst>
            <pc:docMk/>
            <pc:sldMk cId="4007887743" sldId="304"/>
            <ac:spMk id="2" creationId="{E0FFB324-6DAD-3396-6461-58E07B4EAF67}"/>
          </ac:spMkLst>
        </pc:spChg>
        <pc:spChg chg="mod">
          <ac:chgData name="Teuku Raja Irfan Radarma" userId="cf428174-95ba-4576-8554-3a3b8ffa52b7" providerId="ADAL" clId="{E4F0A7A5-1C53-49EE-B4B9-F2EDCB4A6B0A}" dt="2023-10-26T06:10:35.148" v="1006" actId="27636"/>
          <ac:spMkLst>
            <pc:docMk/>
            <pc:sldMk cId="4007887743" sldId="304"/>
            <ac:spMk id="3" creationId="{8D307EF9-EC30-BF07-57CA-DCF55B0FBFEF}"/>
          </ac:spMkLst>
        </pc:spChg>
        <pc:spChg chg="add del mod">
          <ac:chgData name="Teuku Raja Irfan Radarma" userId="cf428174-95ba-4576-8554-3a3b8ffa52b7" providerId="ADAL" clId="{E4F0A7A5-1C53-49EE-B4B9-F2EDCB4A6B0A}" dt="2023-10-26T06:09:46.200" v="881" actId="478"/>
          <ac:spMkLst>
            <pc:docMk/>
            <pc:sldMk cId="4007887743" sldId="304"/>
            <ac:spMk id="6" creationId="{6284FBF4-632A-FAB6-A4E3-2E1FD11AB3AB}"/>
          </ac:spMkLst>
        </pc:spChg>
        <pc:picChg chg="add mod">
          <ac:chgData name="Teuku Raja Irfan Radarma" userId="cf428174-95ba-4576-8554-3a3b8ffa52b7" providerId="ADAL" clId="{E4F0A7A5-1C53-49EE-B4B9-F2EDCB4A6B0A}" dt="2023-10-26T06:10:45.495" v="1011" actId="1035"/>
          <ac:picMkLst>
            <pc:docMk/>
            <pc:sldMk cId="4007887743" sldId="304"/>
            <ac:picMk id="5" creationId="{08A843DF-ECCC-C27F-A87D-5DD1C992868F}"/>
          </ac:picMkLst>
        </pc:picChg>
      </pc:sldChg>
      <pc:sldChg chg="addSp delSp modSp new mod">
        <pc:chgData name="Teuku Raja Irfan Radarma" userId="cf428174-95ba-4576-8554-3a3b8ffa52b7" providerId="ADAL" clId="{E4F0A7A5-1C53-49EE-B4B9-F2EDCB4A6B0A}" dt="2023-10-28T05:07:48.186" v="5245" actId="207"/>
        <pc:sldMkLst>
          <pc:docMk/>
          <pc:sldMk cId="2231861719" sldId="305"/>
        </pc:sldMkLst>
        <pc:spChg chg="mod">
          <ac:chgData name="Teuku Raja Irfan Radarma" userId="cf428174-95ba-4576-8554-3a3b8ffa52b7" providerId="ADAL" clId="{E4F0A7A5-1C53-49EE-B4B9-F2EDCB4A6B0A}" dt="2023-10-26T06:24:56.194" v="1354" actId="13926"/>
          <ac:spMkLst>
            <pc:docMk/>
            <pc:sldMk cId="2231861719" sldId="305"/>
            <ac:spMk id="2" creationId="{8D85E143-8A42-955A-9D24-F4763548FEA7}"/>
          </ac:spMkLst>
        </pc:spChg>
        <pc:spChg chg="del">
          <ac:chgData name="Teuku Raja Irfan Radarma" userId="cf428174-95ba-4576-8554-3a3b8ffa52b7" providerId="ADAL" clId="{E4F0A7A5-1C53-49EE-B4B9-F2EDCB4A6B0A}" dt="2023-10-26T06:07:41.663" v="726" actId="478"/>
          <ac:spMkLst>
            <pc:docMk/>
            <pc:sldMk cId="2231861719" sldId="305"/>
            <ac:spMk id="3" creationId="{6BA88EA9-E3DE-D7D1-530E-9E5E0DE5DB9C}"/>
          </ac:spMkLst>
        </pc:spChg>
        <pc:spChg chg="add mod">
          <ac:chgData name="Teuku Raja Irfan Radarma" userId="cf428174-95ba-4576-8554-3a3b8ffa52b7" providerId="ADAL" clId="{E4F0A7A5-1C53-49EE-B4B9-F2EDCB4A6B0A}" dt="2023-10-26T08:10:24.242" v="1577" actId="20577"/>
          <ac:spMkLst>
            <pc:docMk/>
            <pc:sldMk cId="2231861719" sldId="305"/>
            <ac:spMk id="11" creationId="{E47690F1-8719-4D4F-A0A6-0EF07DB24876}"/>
          </ac:spMkLst>
        </pc:spChg>
        <pc:spChg chg="add mod">
          <ac:chgData name="Teuku Raja Irfan Radarma" userId="cf428174-95ba-4576-8554-3a3b8ffa52b7" providerId="ADAL" clId="{E4F0A7A5-1C53-49EE-B4B9-F2EDCB4A6B0A}" dt="2023-10-26T08:11:00.106" v="1596"/>
          <ac:spMkLst>
            <pc:docMk/>
            <pc:sldMk cId="2231861719" sldId="305"/>
            <ac:spMk id="12" creationId="{EA23B070-9A1D-AA9D-9263-8C826B59EAFB}"/>
          </ac:spMkLst>
        </pc:spChg>
        <pc:spChg chg="add mod">
          <ac:chgData name="Teuku Raja Irfan Radarma" userId="cf428174-95ba-4576-8554-3a3b8ffa52b7" providerId="ADAL" clId="{E4F0A7A5-1C53-49EE-B4B9-F2EDCB4A6B0A}" dt="2023-10-26T08:11:00.106" v="1596"/>
          <ac:spMkLst>
            <pc:docMk/>
            <pc:sldMk cId="2231861719" sldId="305"/>
            <ac:spMk id="13" creationId="{3FDC2B6A-DC5B-D8C5-1244-8044EEE611D4}"/>
          </ac:spMkLst>
        </pc:spChg>
        <pc:graphicFrameChg chg="add mod modGraphic">
          <ac:chgData name="Teuku Raja Irfan Radarma" userId="cf428174-95ba-4576-8554-3a3b8ffa52b7" providerId="ADAL" clId="{E4F0A7A5-1C53-49EE-B4B9-F2EDCB4A6B0A}" dt="2023-10-28T05:07:45.161" v="5244" actId="207"/>
          <ac:graphicFrameMkLst>
            <pc:docMk/>
            <pc:sldMk cId="2231861719" sldId="305"/>
            <ac:graphicFrameMk id="5" creationId="{93352C04-661E-B4D9-8220-EB54FCBACEFD}"/>
          </ac:graphicFrameMkLst>
        </pc:graphicFrameChg>
        <pc:graphicFrameChg chg="add mod modGraphic">
          <ac:chgData name="Teuku Raja Irfan Radarma" userId="cf428174-95ba-4576-8554-3a3b8ffa52b7" providerId="ADAL" clId="{E4F0A7A5-1C53-49EE-B4B9-F2EDCB4A6B0A}" dt="2023-10-28T05:07:24.136" v="5238" actId="207"/>
          <ac:graphicFrameMkLst>
            <pc:docMk/>
            <pc:sldMk cId="2231861719" sldId="305"/>
            <ac:graphicFrameMk id="6" creationId="{EBCCCFC0-DD68-B9C3-11D5-200293FD8D58}"/>
          </ac:graphicFrameMkLst>
        </pc:graphicFrameChg>
        <pc:graphicFrameChg chg="add mod modGraphic">
          <ac:chgData name="Teuku Raja Irfan Radarma" userId="cf428174-95ba-4576-8554-3a3b8ffa52b7" providerId="ADAL" clId="{E4F0A7A5-1C53-49EE-B4B9-F2EDCB4A6B0A}" dt="2023-10-28T05:07:48.186" v="5245" actId="207"/>
          <ac:graphicFrameMkLst>
            <pc:docMk/>
            <pc:sldMk cId="2231861719" sldId="305"/>
            <ac:graphicFrameMk id="8" creationId="{627EE5B5-918A-B4FA-64EE-1E717C1E947F}"/>
          </ac:graphicFrameMkLst>
        </pc:graphicFrameChg>
        <pc:picChg chg="add mod">
          <ac:chgData name="Teuku Raja Irfan Radarma" userId="cf428174-95ba-4576-8554-3a3b8ffa52b7" providerId="ADAL" clId="{E4F0A7A5-1C53-49EE-B4B9-F2EDCB4A6B0A}" dt="2023-10-26T06:18:04.943" v="1269" actId="1076"/>
          <ac:picMkLst>
            <pc:docMk/>
            <pc:sldMk cId="2231861719" sldId="305"/>
            <ac:picMk id="7" creationId="{329A67CC-3C60-3F63-BFE3-91E9DC2AEF75}"/>
          </ac:picMkLst>
        </pc:picChg>
        <pc:picChg chg="add mod">
          <ac:chgData name="Teuku Raja Irfan Radarma" userId="cf428174-95ba-4576-8554-3a3b8ffa52b7" providerId="ADAL" clId="{E4F0A7A5-1C53-49EE-B4B9-F2EDCB4A6B0A}" dt="2023-10-26T06:18:04.943" v="1269" actId="1076"/>
          <ac:picMkLst>
            <pc:docMk/>
            <pc:sldMk cId="2231861719" sldId="305"/>
            <ac:picMk id="1026" creationId="{008AD764-70F2-F1A8-0870-07F55DC3A7C0}"/>
          </ac:picMkLst>
        </pc:picChg>
        <pc:cxnChg chg="add mod">
          <ac:chgData name="Teuku Raja Irfan Radarma" userId="cf428174-95ba-4576-8554-3a3b8ffa52b7" providerId="ADAL" clId="{E4F0A7A5-1C53-49EE-B4B9-F2EDCB4A6B0A}" dt="2023-10-26T06:22:11.430" v="1318"/>
          <ac:cxnSpMkLst>
            <pc:docMk/>
            <pc:sldMk cId="2231861719" sldId="305"/>
            <ac:cxnSpMk id="9" creationId="{696CC2E7-3FD3-39A2-E365-B32D37976585}"/>
          </ac:cxnSpMkLst>
        </pc:cxnChg>
        <pc:cxnChg chg="add mod">
          <ac:chgData name="Teuku Raja Irfan Radarma" userId="cf428174-95ba-4576-8554-3a3b8ffa52b7" providerId="ADAL" clId="{E4F0A7A5-1C53-49EE-B4B9-F2EDCB4A6B0A}" dt="2023-10-26T06:22:11.430" v="1318"/>
          <ac:cxnSpMkLst>
            <pc:docMk/>
            <pc:sldMk cId="2231861719" sldId="305"/>
            <ac:cxnSpMk id="10" creationId="{CA807AF6-CDC1-5AE1-774F-CC731B4FFBB1}"/>
          </ac:cxnSpMkLst>
        </pc:cxnChg>
      </pc:sldChg>
      <pc:sldChg chg="addSp delSp modSp add mod ord">
        <pc:chgData name="Teuku Raja Irfan Radarma" userId="cf428174-95ba-4576-8554-3a3b8ffa52b7" providerId="ADAL" clId="{E4F0A7A5-1C53-49EE-B4B9-F2EDCB4A6B0A}" dt="2023-10-28T05:07:19.728" v="5237" actId="207"/>
        <pc:sldMkLst>
          <pc:docMk/>
          <pc:sldMk cId="1307238375" sldId="306"/>
        </pc:sldMkLst>
        <pc:spChg chg="mod">
          <ac:chgData name="Teuku Raja Irfan Radarma" userId="cf428174-95ba-4576-8554-3a3b8ffa52b7" providerId="ADAL" clId="{E4F0A7A5-1C53-49EE-B4B9-F2EDCB4A6B0A}" dt="2023-10-26T06:24:53.432" v="1353" actId="13926"/>
          <ac:spMkLst>
            <pc:docMk/>
            <pc:sldMk cId="1307238375" sldId="306"/>
            <ac:spMk id="2" creationId="{8D85E143-8A42-955A-9D24-F4763548FEA7}"/>
          </ac:spMkLst>
        </pc:spChg>
        <pc:spChg chg="add del mod">
          <ac:chgData name="Teuku Raja Irfan Radarma" userId="cf428174-95ba-4576-8554-3a3b8ffa52b7" providerId="ADAL" clId="{E4F0A7A5-1C53-49EE-B4B9-F2EDCB4A6B0A}" dt="2023-10-26T08:10:07.756" v="1569" actId="1076"/>
          <ac:spMkLst>
            <pc:docMk/>
            <pc:sldMk cId="1307238375" sldId="306"/>
            <ac:spMk id="13" creationId="{A47F7EBA-8FC3-8C90-1BED-C35473CC5E19}"/>
          </ac:spMkLst>
        </pc:spChg>
        <pc:spChg chg="add mod">
          <ac:chgData name="Teuku Raja Irfan Radarma" userId="cf428174-95ba-4576-8554-3a3b8ffa52b7" providerId="ADAL" clId="{E4F0A7A5-1C53-49EE-B4B9-F2EDCB4A6B0A}" dt="2023-10-26T08:08:20.637" v="1472" actId="1076"/>
          <ac:spMkLst>
            <pc:docMk/>
            <pc:sldMk cId="1307238375" sldId="306"/>
            <ac:spMk id="14" creationId="{FD0755D4-490C-5B0E-C21A-FAF3734D3B4A}"/>
          </ac:spMkLst>
        </pc:spChg>
        <pc:spChg chg="add mod">
          <ac:chgData name="Teuku Raja Irfan Radarma" userId="cf428174-95ba-4576-8554-3a3b8ffa52b7" providerId="ADAL" clId="{E4F0A7A5-1C53-49EE-B4B9-F2EDCB4A6B0A}" dt="2023-10-26T08:08:26.206" v="1482" actId="20577"/>
          <ac:spMkLst>
            <pc:docMk/>
            <pc:sldMk cId="1307238375" sldId="306"/>
            <ac:spMk id="15" creationId="{A877C82C-3780-382D-F31E-7C797962B7D6}"/>
          </ac:spMkLst>
        </pc:spChg>
        <pc:graphicFrameChg chg="modGraphic">
          <ac:chgData name="Teuku Raja Irfan Radarma" userId="cf428174-95ba-4576-8554-3a3b8ffa52b7" providerId="ADAL" clId="{E4F0A7A5-1C53-49EE-B4B9-F2EDCB4A6B0A}" dt="2023-10-28T05:07:10.451" v="5234" actId="207"/>
          <ac:graphicFrameMkLst>
            <pc:docMk/>
            <pc:sldMk cId="1307238375" sldId="306"/>
            <ac:graphicFrameMk id="5" creationId="{93352C04-661E-B4D9-8220-EB54FCBACEFD}"/>
          </ac:graphicFrameMkLst>
        </pc:graphicFrameChg>
        <pc:graphicFrameChg chg="modGraphic">
          <ac:chgData name="Teuku Raja Irfan Radarma" userId="cf428174-95ba-4576-8554-3a3b8ffa52b7" providerId="ADAL" clId="{E4F0A7A5-1C53-49EE-B4B9-F2EDCB4A6B0A}" dt="2023-10-28T05:07:16.926" v="5236" actId="207"/>
          <ac:graphicFrameMkLst>
            <pc:docMk/>
            <pc:sldMk cId="1307238375" sldId="306"/>
            <ac:graphicFrameMk id="6" creationId="{EBCCCFC0-DD68-B9C3-11D5-200293FD8D58}"/>
          </ac:graphicFrameMkLst>
        </pc:graphicFrameChg>
        <pc:graphicFrameChg chg="mod modGraphic">
          <ac:chgData name="Teuku Raja Irfan Radarma" userId="cf428174-95ba-4576-8554-3a3b8ffa52b7" providerId="ADAL" clId="{E4F0A7A5-1C53-49EE-B4B9-F2EDCB4A6B0A}" dt="2023-10-28T05:07:19.728" v="5237" actId="207"/>
          <ac:graphicFrameMkLst>
            <pc:docMk/>
            <pc:sldMk cId="1307238375" sldId="306"/>
            <ac:graphicFrameMk id="8" creationId="{627EE5B5-918A-B4FA-64EE-1E717C1E947F}"/>
          </ac:graphicFrameMkLst>
        </pc:graphicFrameChg>
        <pc:cxnChg chg="add mod">
          <ac:chgData name="Teuku Raja Irfan Radarma" userId="cf428174-95ba-4576-8554-3a3b8ffa52b7" providerId="ADAL" clId="{E4F0A7A5-1C53-49EE-B4B9-F2EDCB4A6B0A}" dt="2023-10-26T06:20:23.586" v="1293" actId="693"/>
          <ac:cxnSpMkLst>
            <pc:docMk/>
            <pc:sldMk cId="1307238375" sldId="306"/>
            <ac:cxnSpMk id="9" creationId="{0E0F8E41-CFF8-04C7-BB59-369DA7CFA52A}"/>
          </ac:cxnSpMkLst>
        </pc:cxnChg>
        <pc:cxnChg chg="add mod">
          <ac:chgData name="Teuku Raja Irfan Radarma" userId="cf428174-95ba-4576-8554-3a3b8ffa52b7" providerId="ADAL" clId="{E4F0A7A5-1C53-49EE-B4B9-F2EDCB4A6B0A}" dt="2023-10-26T06:20:55.469" v="1299" actId="1582"/>
          <ac:cxnSpMkLst>
            <pc:docMk/>
            <pc:sldMk cId="1307238375" sldId="306"/>
            <ac:cxnSpMk id="11" creationId="{C26330B2-D119-533F-18BD-3210A3998FAF}"/>
          </ac:cxnSpMkLst>
        </pc:cxnChg>
      </pc:sldChg>
      <pc:sldChg chg="addSp modSp add mod">
        <pc:chgData name="Teuku Raja Irfan Radarma" userId="cf428174-95ba-4576-8554-3a3b8ffa52b7" providerId="ADAL" clId="{E4F0A7A5-1C53-49EE-B4B9-F2EDCB4A6B0A}" dt="2023-10-28T05:07:53.395" v="5247" actId="207"/>
        <pc:sldMkLst>
          <pc:docMk/>
          <pc:sldMk cId="2886050289" sldId="307"/>
        </pc:sldMkLst>
        <pc:spChg chg="mod">
          <ac:chgData name="Teuku Raja Irfan Radarma" userId="cf428174-95ba-4576-8554-3a3b8ffa52b7" providerId="ADAL" clId="{E4F0A7A5-1C53-49EE-B4B9-F2EDCB4A6B0A}" dt="2023-10-26T06:24:59.009" v="1355" actId="13926"/>
          <ac:spMkLst>
            <pc:docMk/>
            <pc:sldMk cId="2886050289" sldId="307"/>
            <ac:spMk id="2" creationId="{8D85E143-8A42-955A-9D24-F4763548FEA7}"/>
          </ac:spMkLst>
        </pc:spChg>
        <pc:spChg chg="add mod">
          <ac:chgData name="Teuku Raja Irfan Radarma" userId="cf428174-95ba-4576-8554-3a3b8ffa52b7" providerId="ADAL" clId="{E4F0A7A5-1C53-49EE-B4B9-F2EDCB4A6B0A}" dt="2023-10-26T08:10:37.132" v="1584" actId="20577"/>
          <ac:spMkLst>
            <pc:docMk/>
            <pc:sldMk cId="2886050289" sldId="307"/>
            <ac:spMk id="3" creationId="{D897D164-8A24-3030-9F24-D16B70983FA3}"/>
          </ac:spMkLst>
        </pc:spChg>
        <pc:spChg chg="add mod">
          <ac:chgData name="Teuku Raja Irfan Radarma" userId="cf428174-95ba-4576-8554-3a3b8ffa52b7" providerId="ADAL" clId="{E4F0A7A5-1C53-49EE-B4B9-F2EDCB4A6B0A}" dt="2023-10-26T08:11:01.161" v="1597"/>
          <ac:spMkLst>
            <pc:docMk/>
            <pc:sldMk cId="2886050289" sldId="307"/>
            <ac:spMk id="11" creationId="{683339E8-A00C-49CF-B733-12EC20D55816}"/>
          </ac:spMkLst>
        </pc:spChg>
        <pc:spChg chg="add mod">
          <ac:chgData name="Teuku Raja Irfan Radarma" userId="cf428174-95ba-4576-8554-3a3b8ffa52b7" providerId="ADAL" clId="{E4F0A7A5-1C53-49EE-B4B9-F2EDCB4A6B0A}" dt="2023-10-26T08:11:01.161" v="1597"/>
          <ac:spMkLst>
            <pc:docMk/>
            <pc:sldMk cId="2886050289" sldId="307"/>
            <ac:spMk id="12" creationId="{2D154BE6-86D4-2BEF-52E2-CB1A3E6D063F}"/>
          </ac:spMkLst>
        </pc:spChg>
        <pc:graphicFrameChg chg="modGraphic">
          <ac:chgData name="Teuku Raja Irfan Radarma" userId="cf428174-95ba-4576-8554-3a3b8ffa52b7" providerId="ADAL" clId="{E4F0A7A5-1C53-49EE-B4B9-F2EDCB4A6B0A}" dt="2023-10-28T05:07:51.123" v="5246" actId="207"/>
          <ac:graphicFrameMkLst>
            <pc:docMk/>
            <pc:sldMk cId="2886050289" sldId="307"/>
            <ac:graphicFrameMk id="5" creationId="{93352C04-661E-B4D9-8220-EB54FCBACEFD}"/>
          </ac:graphicFrameMkLst>
        </pc:graphicFrameChg>
        <pc:graphicFrameChg chg="modGraphic">
          <ac:chgData name="Teuku Raja Irfan Radarma" userId="cf428174-95ba-4576-8554-3a3b8ffa52b7" providerId="ADAL" clId="{E4F0A7A5-1C53-49EE-B4B9-F2EDCB4A6B0A}" dt="2023-10-28T05:07:30.058" v="5240" actId="207"/>
          <ac:graphicFrameMkLst>
            <pc:docMk/>
            <pc:sldMk cId="2886050289" sldId="307"/>
            <ac:graphicFrameMk id="6" creationId="{EBCCCFC0-DD68-B9C3-11D5-200293FD8D58}"/>
          </ac:graphicFrameMkLst>
        </pc:graphicFrameChg>
        <pc:graphicFrameChg chg="mod modGraphic">
          <ac:chgData name="Teuku Raja Irfan Radarma" userId="cf428174-95ba-4576-8554-3a3b8ffa52b7" providerId="ADAL" clId="{E4F0A7A5-1C53-49EE-B4B9-F2EDCB4A6B0A}" dt="2023-10-28T05:07:53.395" v="5247" actId="207"/>
          <ac:graphicFrameMkLst>
            <pc:docMk/>
            <pc:sldMk cId="2886050289" sldId="307"/>
            <ac:graphicFrameMk id="8" creationId="{627EE5B5-918A-B4FA-64EE-1E717C1E947F}"/>
          </ac:graphicFrameMkLst>
        </pc:graphicFrameChg>
      </pc:sldChg>
      <pc:sldChg chg="addSp modSp add mod">
        <pc:chgData name="Teuku Raja Irfan Radarma" userId="cf428174-95ba-4576-8554-3a3b8ffa52b7" providerId="ADAL" clId="{E4F0A7A5-1C53-49EE-B4B9-F2EDCB4A6B0A}" dt="2023-10-28T05:07:58.855" v="5249" actId="207"/>
        <pc:sldMkLst>
          <pc:docMk/>
          <pc:sldMk cId="3427047702" sldId="308"/>
        </pc:sldMkLst>
        <pc:spChg chg="mod">
          <ac:chgData name="Teuku Raja Irfan Radarma" userId="cf428174-95ba-4576-8554-3a3b8ffa52b7" providerId="ADAL" clId="{E4F0A7A5-1C53-49EE-B4B9-F2EDCB4A6B0A}" dt="2023-10-26T06:25:02.130" v="1356" actId="13926"/>
          <ac:spMkLst>
            <pc:docMk/>
            <pc:sldMk cId="3427047702" sldId="308"/>
            <ac:spMk id="2" creationId="{8D85E143-8A42-955A-9D24-F4763548FEA7}"/>
          </ac:spMkLst>
        </pc:spChg>
        <pc:spChg chg="add mod">
          <ac:chgData name="Teuku Raja Irfan Radarma" userId="cf428174-95ba-4576-8554-3a3b8ffa52b7" providerId="ADAL" clId="{E4F0A7A5-1C53-49EE-B4B9-F2EDCB4A6B0A}" dt="2023-10-26T08:10:51.205" v="1595" actId="20577"/>
          <ac:spMkLst>
            <pc:docMk/>
            <pc:sldMk cId="3427047702" sldId="308"/>
            <ac:spMk id="3" creationId="{3CD4536B-6709-62FC-58D2-CB76C3A78121}"/>
          </ac:spMkLst>
        </pc:spChg>
        <pc:spChg chg="add mod">
          <ac:chgData name="Teuku Raja Irfan Radarma" userId="cf428174-95ba-4576-8554-3a3b8ffa52b7" providerId="ADAL" clId="{E4F0A7A5-1C53-49EE-B4B9-F2EDCB4A6B0A}" dt="2023-10-26T08:11:02.227" v="1598"/>
          <ac:spMkLst>
            <pc:docMk/>
            <pc:sldMk cId="3427047702" sldId="308"/>
            <ac:spMk id="11" creationId="{0EA53967-C660-6B4B-4582-30EA3892295D}"/>
          </ac:spMkLst>
        </pc:spChg>
        <pc:spChg chg="add mod">
          <ac:chgData name="Teuku Raja Irfan Radarma" userId="cf428174-95ba-4576-8554-3a3b8ffa52b7" providerId="ADAL" clId="{E4F0A7A5-1C53-49EE-B4B9-F2EDCB4A6B0A}" dt="2023-10-26T08:11:02.227" v="1598"/>
          <ac:spMkLst>
            <pc:docMk/>
            <pc:sldMk cId="3427047702" sldId="308"/>
            <ac:spMk id="12" creationId="{945C2E88-32AC-D31A-FE5C-071D6D26EEE1}"/>
          </ac:spMkLst>
        </pc:spChg>
        <pc:graphicFrameChg chg="modGraphic">
          <ac:chgData name="Teuku Raja Irfan Radarma" userId="cf428174-95ba-4576-8554-3a3b8ffa52b7" providerId="ADAL" clId="{E4F0A7A5-1C53-49EE-B4B9-F2EDCB4A6B0A}" dt="2023-10-28T05:07:56.767" v="5248" actId="207"/>
          <ac:graphicFrameMkLst>
            <pc:docMk/>
            <pc:sldMk cId="3427047702" sldId="308"/>
            <ac:graphicFrameMk id="5" creationId="{93352C04-661E-B4D9-8220-EB54FCBACEFD}"/>
          </ac:graphicFrameMkLst>
        </pc:graphicFrameChg>
        <pc:graphicFrameChg chg="modGraphic">
          <ac:chgData name="Teuku Raja Irfan Radarma" userId="cf428174-95ba-4576-8554-3a3b8ffa52b7" providerId="ADAL" clId="{E4F0A7A5-1C53-49EE-B4B9-F2EDCB4A6B0A}" dt="2023-10-28T05:07:36.290" v="5242" actId="207"/>
          <ac:graphicFrameMkLst>
            <pc:docMk/>
            <pc:sldMk cId="3427047702" sldId="308"/>
            <ac:graphicFrameMk id="6" creationId="{EBCCCFC0-DD68-B9C3-11D5-200293FD8D58}"/>
          </ac:graphicFrameMkLst>
        </pc:graphicFrameChg>
        <pc:graphicFrameChg chg="mod modGraphic">
          <ac:chgData name="Teuku Raja Irfan Radarma" userId="cf428174-95ba-4576-8554-3a3b8ffa52b7" providerId="ADAL" clId="{E4F0A7A5-1C53-49EE-B4B9-F2EDCB4A6B0A}" dt="2023-10-28T05:07:58.855" v="5249" actId="207"/>
          <ac:graphicFrameMkLst>
            <pc:docMk/>
            <pc:sldMk cId="3427047702" sldId="308"/>
            <ac:graphicFrameMk id="8" creationId="{627EE5B5-918A-B4FA-64EE-1E717C1E947F}"/>
          </ac:graphicFrameMkLst>
        </pc:graphicFrameChg>
        <pc:cxnChg chg="mod">
          <ac:chgData name="Teuku Raja Irfan Radarma" userId="cf428174-95ba-4576-8554-3a3b8ffa52b7" providerId="ADAL" clId="{E4F0A7A5-1C53-49EE-B4B9-F2EDCB4A6B0A}" dt="2023-10-26T08:10:45.510" v="1587" actId="1076"/>
          <ac:cxnSpMkLst>
            <pc:docMk/>
            <pc:sldMk cId="3427047702" sldId="308"/>
            <ac:cxnSpMk id="10" creationId="{CA807AF6-CDC1-5AE1-774F-CC731B4FFBB1}"/>
          </ac:cxnSpMkLst>
        </pc:cxnChg>
      </pc:sldChg>
      <pc:sldChg chg="modSp add mod">
        <pc:chgData name="Teuku Raja Irfan Radarma" userId="cf428174-95ba-4576-8554-3a3b8ffa52b7" providerId="ADAL" clId="{E4F0A7A5-1C53-49EE-B4B9-F2EDCB4A6B0A}" dt="2023-10-28T00:42:01.209" v="3386" actId="20577"/>
        <pc:sldMkLst>
          <pc:docMk/>
          <pc:sldMk cId="4133646821" sldId="309"/>
        </pc:sldMkLst>
        <pc:spChg chg="mod">
          <ac:chgData name="Teuku Raja Irfan Radarma" userId="cf428174-95ba-4576-8554-3a3b8ffa52b7" providerId="ADAL" clId="{E4F0A7A5-1C53-49EE-B4B9-F2EDCB4A6B0A}" dt="2023-10-28T00:41:55.188" v="3378" actId="20577"/>
          <ac:spMkLst>
            <pc:docMk/>
            <pc:sldMk cId="4133646821" sldId="309"/>
            <ac:spMk id="2" creationId="{5834C50D-D763-FA81-FF42-ECBE2E123E9C}"/>
          </ac:spMkLst>
        </pc:spChg>
        <pc:spChg chg="mod">
          <ac:chgData name="Teuku Raja Irfan Radarma" userId="cf428174-95ba-4576-8554-3a3b8ffa52b7" providerId="ADAL" clId="{E4F0A7A5-1C53-49EE-B4B9-F2EDCB4A6B0A}" dt="2023-10-28T00:42:01.209" v="3386" actId="20577"/>
          <ac:spMkLst>
            <pc:docMk/>
            <pc:sldMk cId="4133646821" sldId="309"/>
            <ac:spMk id="3" creationId="{CF11155A-3177-E5D0-D231-D03CF025E9B8}"/>
          </ac:spMkLst>
        </pc:spChg>
      </pc:sldChg>
      <pc:sldChg chg="new del">
        <pc:chgData name="Teuku Raja Irfan Radarma" userId="cf428174-95ba-4576-8554-3a3b8ffa52b7" providerId="ADAL" clId="{E4F0A7A5-1C53-49EE-B4B9-F2EDCB4A6B0A}" dt="2023-10-26T08:13:24.435" v="1644" actId="47"/>
        <pc:sldMkLst>
          <pc:docMk/>
          <pc:sldMk cId="3474249223" sldId="310"/>
        </pc:sldMkLst>
      </pc:sldChg>
      <pc:sldChg chg="modSp new mod">
        <pc:chgData name="Teuku Raja Irfan Radarma" userId="cf428174-95ba-4576-8554-3a3b8ffa52b7" providerId="ADAL" clId="{E4F0A7A5-1C53-49EE-B4B9-F2EDCB4A6B0A}" dt="2023-10-27T08:16:07.950" v="2350" actId="404"/>
        <pc:sldMkLst>
          <pc:docMk/>
          <pc:sldMk cId="510239651" sldId="311"/>
        </pc:sldMkLst>
        <pc:spChg chg="mod">
          <ac:chgData name="Teuku Raja Irfan Radarma" userId="cf428174-95ba-4576-8554-3a3b8ffa52b7" providerId="ADAL" clId="{E4F0A7A5-1C53-49EE-B4B9-F2EDCB4A6B0A}" dt="2023-10-27T03:05:59.467" v="2206" actId="20577"/>
          <ac:spMkLst>
            <pc:docMk/>
            <pc:sldMk cId="510239651" sldId="311"/>
            <ac:spMk id="2" creationId="{E85AB884-39F6-8ACB-A378-5028B8DC7228}"/>
          </ac:spMkLst>
        </pc:spChg>
        <pc:spChg chg="mod">
          <ac:chgData name="Teuku Raja Irfan Radarma" userId="cf428174-95ba-4576-8554-3a3b8ffa52b7" providerId="ADAL" clId="{E4F0A7A5-1C53-49EE-B4B9-F2EDCB4A6B0A}" dt="2023-10-27T08:16:07.950" v="2350" actId="404"/>
          <ac:spMkLst>
            <pc:docMk/>
            <pc:sldMk cId="510239651" sldId="311"/>
            <ac:spMk id="4" creationId="{B315D9D6-B806-5C88-20C1-9707C315034D}"/>
          </ac:spMkLst>
        </pc:spChg>
      </pc:sldChg>
      <pc:sldChg chg="modSp new mod">
        <pc:chgData name="Teuku Raja Irfan Radarma" userId="cf428174-95ba-4576-8554-3a3b8ffa52b7" providerId="ADAL" clId="{E4F0A7A5-1C53-49EE-B4B9-F2EDCB4A6B0A}" dt="2023-10-27T08:00:27.849" v="2223" actId="20577"/>
        <pc:sldMkLst>
          <pc:docMk/>
          <pc:sldMk cId="3482018343" sldId="312"/>
        </pc:sldMkLst>
        <pc:spChg chg="mod">
          <ac:chgData name="Teuku Raja Irfan Radarma" userId="cf428174-95ba-4576-8554-3a3b8ffa52b7" providerId="ADAL" clId="{E4F0A7A5-1C53-49EE-B4B9-F2EDCB4A6B0A}" dt="2023-10-27T08:00:24.289" v="2213" actId="20577"/>
          <ac:spMkLst>
            <pc:docMk/>
            <pc:sldMk cId="3482018343" sldId="312"/>
            <ac:spMk id="2" creationId="{C9FDCF92-EE3D-8FC5-F36A-9788185F81AF}"/>
          </ac:spMkLst>
        </pc:spChg>
        <pc:spChg chg="mod">
          <ac:chgData name="Teuku Raja Irfan Radarma" userId="cf428174-95ba-4576-8554-3a3b8ffa52b7" providerId="ADAL" clId="{E4F0A7A5-1C53-49EE-B4B9-F2EDCB4A6B0A}" dt="2023-10-27T08:00:27.849" v="2223" actId="20577"/>
          <ac:spMkLst>
            <pc:docMk/>
            <pc:sldMk cId="3482018343" sldId="312"/>
            <ac:spMk id="3" creationId="{9571B3D0-4035-3DA0-89D0-B2015D36B2AE}"/>
          </ac:spMkLst>
        </pc:spChg>
      </pc:sldChg>
      <pc:sldChg chg="addSp delSp modSp new mod modAnim">
        <pc:chgData name="Teuku Raja Irfan Radarma" userId="cf428174-95ba-4576-8554-3a3b8ffa52b7" providerId="ADAL" clId="{E4F0A7A5-1C53-49EE-B4B9-F2EDCB4A6B0A}" dt="2023-10-27T23:43:28.098" v="2356" actId="478"/>
        <pc:sldMkLst>
          <pc:docMk/>
          <pc:sldMk cId="4073591464" sldId="313"/>
        </pc:sldMkLst>
        <pc:spChg chg="mod">
          <ac:chgData name="Teuku Raja Irfan Radarma" userId="cf428174-95ba-4576-8554-3a3b8ffa52b7" providerId="ADAL" clId="{E4F0A7A5-1C53-49EE-B4B9-F2EDCB4A6B0A}" dt="2023-10-27T08:00:57.385" v="2271" actId="20577"/>
          <ac:spMkLst>
            <pc:docMk/>
            <pc:sldMk cId="4073591464" sldId="313"/>
            <ac:spMk id="2" creationId="{8B667961-8AFD-BEDE-01A5-EA7853F784D2}"/>
          </ac:spMkLst>
        </pc:spChg>
        <pc:spChg chg="add del mod">
          <ac:chgData name="Teuku Raja Irfan Radarma" userId="cf428174-95ba-4576-8554-3a3b8ffa52b7" providerId="ADAL" clId="{E4F0A7A5-1C53-49EE-B4B9-F2EDCB4A6B0A}" dt="2023-10-27T23:43:28.098" v="2356" actId="478"/>
          <ac:spMkLst>
            <pc:docMk/>
            <pc:sldMk cId="4073591464" sldId="313"/>
            <ac:spMk id="4" creationId="{0303D1CD-A791-9F1A-F11F-2FDC980079B5}"/>
          </ac:spMkLst>
        </pc:spChg>
        <pc:spChg chg="add mod">
          <ac:chgData name="Teuku Raja Irfan Radarma" userId="cf428174-95ba-4576-8554-3a3b8ffa52b7" providerId="ADAL" clId="{E4F0A7A5-1C53-49EE-B4B9-F2EDCB4A6B0A}" dt="2023-10-27T08:09:35.302" v="2323" actId="14100"/>
          <ac:spMkLst>
            <pc:docMk/>
            <pc:sldMk cId="4073591464" sldId="313"/>
            <ac:spMk id="5" creationId="{849067A3-6A59-A748-AAF0-4D588016C8FF}"/>
          </ac:spMkLst>
        </pc:spChg>
        <pc:spChg chg="add mod">
          <ac:chgData name="Teuku Raja Irfan Radarma" userId="cf428174-95ba-4576-8554-3a3b8ffa52b7" providerId="ADAL" clId="{E4F0A7A5-1C53-49EE-B4B9-F2EDCB4A6B0A}" dt="2023-10-27T08:11:38.998" v="2338" actId="1076"/>
          <ac:spMkLst>
            <pc:docMk/>
            <pc:sldMk cId="4073591464" sldId="313"/>
            <ac:spMk id="6" creationId="{59C2E1CF-75B0-BEA8-E990-F1784B7BF177}"/>
          </ac:spMkLst>
        </pc:spChg>
        <pc:spChg chg="add mod">
          <ac:chgData name="Teuku Raja Irfan Radarma" userId="cf428174-95ba-4576-8554-3a3b8ffa52b7" providerId="ADAL" clId="{E4F0A7A5-1C53-49EE-B4B9-F2EDCB4A6B0A}" dt="2023-10-27T08:11:33.332" v="2337" actId="1076"/>
          <ac:spMkLst>
            <pc:docMk/>
            <pc:sldMk cId="4073591464" sldId="313"/>
            <ac:spMk id="7" creationId="{993D97D2-811A-719C-7B66-3DEB47604751}"/>
          </ac:spMkLst>
        </pc:spChg>
        <pc:spChg chg="add mod">
          <ac:chgData name="Teuku Raja Irfan Radarma" userId="cf428174-95ba-4576-8554-3a3b8ffa52b7" providerId="ADAL" clId="{E4F0A7A5-1C53-49EE-B4B9-F2EDCB4A6B0A}" dt="2023-10-27T08:11:12.803" v="2335" actId="1076"/>
          <ac:spMkLst>
            <pc:docMk/>
            <pc:sldMk cId="4073591464" sldId="313"/>
            <ac:spMk id="8" creationId="{62DD481F-9393-FE08-49F8-9F013B5E8B72}"/>
          </ac:spMkLst>
        </pc:spChg>
        <pc:spChg chg="add mod">
          <ac:chgData name="Teuku Raja Irfan Radarma" userId="cf428174-95ba-4576-8554-3a3b8ffa52b7" providerId="ADAL" clId="{E4F0A7A5-1C53-49EE-B4B9-F2EDCB4A6B0A}" dt="2023-10-27T08:11:09.354" v="2334" actId="1076"/>
          <ac:spMkLst>
            <pc:docMk/>
            <pc:sldMk cId="4073591464" sldId="313"/>
            <ac:spMk id="9" creationId="{AEBD6753-0251-6FE9-B5EB-0E818AF5F757}"/>
          </ac:spMkLst>
        </pc:spChg>
        <pc:spChg chg="add mod">
          <ac:chgData name="Teuku Raja Irfan Radarma" userId="cf428174-95ba-4576-8554-3a3b8ffa52b7" providerId="ADAL" clId="{E4F0A7A5-1C53-49EE-B4B9-F2EDCB4A6B0A}" dt="2023-10-27T08:09:40.339" v="2324" actId="1076"/>
          <ac:spMkLst>
            <pc:docMk/>
            <pc:sldMk cId="4073591464" sldId="313"/>
            <ac:spMk id="10" creationId="{B2DD3EC1-7BF5-0F99-D56C-90B9FA1BB403}"/>
          </ac:spMkLst>
        </pc:spChg>
        <pc:spChg chg="add del mod">
          <ac:chgData name="Teuku Raja Irfan Radarma" userId="cf428174-95ba-4576-8554-3a3b8ffa52b7" providerId="ADAL" clId="{E4F0A7A5-1C53-49EE-B4B9-F2EDCB4A6B0A}" dt="2023-10-27T23:43:28.098" v="2356" actId="478"/>
          <ac:spMkLst>
            <pc:docMk/>
            <pc:sldMk cId="4073591464" sldId="313"/>
            <ac:spMk id="12" creationId="{B180B2D6-0ED5-0511-3D9F-0FCB2CB5C3EC}"/>
          </ac:spMkLst>
        </pc:spChg>
      </pc:sldChg>
      <pc:sldChg chg="delSp modSp new mod">
        <pc:chgData name="Teuku Raja Irfan Radarma" userId="cf428174-95ba-4576-8554-3a3b8ffa52b7" providerId="ADAL" clId="{E4F0A7A5-1C53-49EE-B4B9-F2EDCB4A6B0A}" dt="2023-10-27T23:44:06.081" v="2407" actId="478"/>
        <pc:sldMkLst>
          <pc:docMk/>
          <pc:sldMk cId="3682687929" sldId="314"/>
        </pc:sldMkLst>
        <pc:spChg chg="mod">
          <ac:chgData name="Teuku Raja Irfan Radarma" userId="cf428174-95ba-4576-8554-3a3b8ffa52b7" providerId="ADAL" clId="{E4F0A7A5-1C53-49EE-B4B9-F2EDCB4A6B0A}" dt="2023-10-27T23:43:57.779" v="2406" actId="20577"/>
          <ac:spMkLst>
            <pc:docMk/>
            <pc:sldMk cId="3682687929" sldId="314"/>
            <ac:spMk id="2" creationId="{CA7B1B58-6C25-FD04-02D9-19E74497999F}"/>
          </ac:spMkLst>
        </pc:spChg>
        <pc:spChg chg="del">
          <ac:chgData name="Teuku Raja Irfan Radarma" userId="cf428174-95ba-4576-8554-3a3b8ffa52b7" providerId="ADAL" clId="{E4F0A7A5-1C53-49EE-B4B9-F2EDCB4A6B0A}" dt="2023-10-27T23:44:06.081" v="2407" actId="478"/>
          <ac:spMkLst>
            <pc:docMk/>
            <pc:sldMk cId="3682687929" sldId="314"/>
            <ac:spMk id="3" creationId="{4B3C1A73-5226-64CA-1AB5-650E92D506AD}"/>
          </ac:spMkLst>
        </pc:spChg>
      </pc:sldChg>
      <pc:sldChg chg="addSp delSp modSp new mod">
        <pc:chgData name="Teuku Raja Irfan Radarma" userId="cf428174-95ba-4576-8554-3a3b8ffa52b7" providerId="ADAL" clId="{E4F0A7A5-1C53-49EE-B4B9-F2EDCB4A6B0A}" dt="2023-10-27T23:57:51.525" v="2695" actId="571"/>
        <pc:sldMkLst>
          <pc:docMk/>
          <pc:sldMk cId="1261729949" sldId="315"/>
        </pc:sldMkLst>
        <pc:spChg chg="mod">
          <ac:chgData name="Teuku Raja Irfan Radarma" userId="cf428174-95ba-4576-8554-3a3b8ffa52b7" providerId="ADAL" clId="{E4F0A7A5-1C53-49EE-B4B9-F2EDCB4A6B0A}" dt="2023-10-27T23:45:57.839" v="2449" actId="20577"/>
          <ac:spMkLst>
            <pc:docMk/>
            <pc:sldMk cId="1261729949" sldId="315"/>
            <ac:spMk id="2" creationId="{36D265BA-35BE-7884-2287-81B3D0A02757}"/>
          </ac:spMkLst>
        </pc:spChg>
        <pc:spChg chg="del">
          <ac:chgData name="Teuku Raja Irfan Radarma" userId="cf428174-95ba-4576-8554-3a3b8ffa52b7" providerId="ADAL" clId="{E4F0A7A5-1C53-49EE-B4B9-F2EDCB4A6B0A}" dt="2023-10-27T23:46:01.587" v="2450" actId="478"/>
          <ac:spMkLst>
            <pc:docMk/>
            <pc:sldMk cId="1261729949" sldId="315"/>
            <ac:spMk id="3" creationId="{2C9D0519-035A-F82E-967D-95D021275326}"/>
          </ac:spMkLst>
        </pc:spChg>
        <pc:spChg chg="add mod">
          <ac:chgData name="Teuku Raja Irfan Radarma" userId="cf428174-95ba-4576-8554-3a3b8ffa52b7" providerId="ADAL" clId="{E4F0A7A5-1C53-49EE-B4B9-F2EDCB4A6B0A}" dt="2023-10-27T23:49:37.058" v="2516" actId="113"/>
          <ac:spMkLst>
            <pc:docMk/>
            <pc:sldMk cId="1261729949" sldId="315"/>
            <ac:spMk id="5" creationId="{EE67E386-F4BD-7544-284B-B0BFB2E06206}"/>
          </ac:spMkLst>
        </pc:spChg>
        <pc:spChg chg="add mod">
          <ac:chgData name="Teuku Raja Irfan Radarma" userId="cf428174-95ba-4576-8554-3a3b8ffa52b7" providerId="ADAL" clId="{E4F0A7A5-1C53-49EE-B4B9-F2EDCB4A6B0A}" dt="2023-10-27T23:49:37.058" v="2516" actId="113"/>
          <ac:spMkLst>
            <pc:docMk/>
            <pc:sldMk cId="1261729949" sldId="315"/>
            <ac:spMk id="6" creationId="{37BD6BB6-5C1C-73ED-5BBA-E77E80E24B2D}"/>
          </ac:spMkLst>
        </pc:spChg>
        <pc:spChg chg="add del mod">
          <ac:chgData name="Teuku Raja Irfan Radarma" userId="cf428174-95ba-4576-8554-3a3b8ffa52b7" providerId="ADAL" clId="{E4F0A7A5-1C53-49EE-B4B9-F2EDCB4A6B0A}" dt="2023-10-27T23:48:04.728" v="2460" actId="478"/>
          <ac:spMkLst>
            <pc:docMk/>
            <pc:sldMk cId="1261729949" sldId="315"/>
            <ac:spMk id="7" creationId="{A951140C-9511-4A0C-616C-9E956894CA1B}"/>
          </ac:spMkLst>
        </pc:spChg>
        <pc:spChg chg="add mod">
          <ac:chgData name="Teuku Raja Irfan Radarma" userId="cf428174-95ba-4576-8554-3a3b8ffa52b7" providerId="ADAL" clId="{E4F0A7A5-1C53-49EE-B4B9-F2EDCB4A6B0A}" dt="2023-10-27T23:49:37.058" v="2516" actId="113"/>
          <ac:spMkLst>
            <pc:docMk/>
            <pc:sldMk cId="1261729949" sldId="315"/>
            <ac:spMk id="8" creationId="{42CE3C29-F724-EDBD-8AB4-8B1D01D4CE97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9" creationId="{9F114945-E1E0-B961-9117-5E9E20DC8571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0" creationId="{0FC4961E-1EB1-9736-EE86-4EC454BB325A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1" creationId="{201419FF-A60A-46CE-D68A-E88E64876BAE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2" creationId="{7443FA88-0DC4-253F-8CAE-9F3B6EDB8460}"/>
          </ac:spMkLst>
        </pc:spChg>
        <pc:spChg chg="add mod">
          <ac:chgData name="Teuku Raja Irfan Radarma" userId="cf428174-95ba-4576-8554-3a3b8ffa52b7" providerId="ADAL" clId="{E4F0A7A5-1C53-49EE-B4B9-F2EDCB4A6B0A}" dt="2023-10-27T23:51:41.350" v="2534" actId="571"/>
          <ac:spMkLst>
            <pc:docMk/>
            <pc:sldMk cId="1261729949" sldId="315"/>
            <ac:spMk id="13" creationId="{5AA03A40-11C5-AE84-0A3E-ED031AF9B423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4" creationId="{5DBD2600-A579-93B4-A594-87A75CAF5394}"/>
          </ac:spMkLst>
        </pc:spChg>
        <pc:spChg chg="add mod">
          <ac:chgData name="Teuku Raja Irfan Radarma" userId="cf428174-95ba-4576-8554-3a3b8ffa52b7" providerId="ADAL" clId="{E4F0A7A5-1C53-49EE-B4B9-F2EDCB4A6B0A}" dt="2023-10-27T23:52:26.392" v="2538" actId="571"/>
          <ac:spMkLst>
            <pc:docMk/>
            <pc:sldMk cId="1261729949" sldId="315"/>
            <ac:spMk id="15" creationId="{2AF5B478-278A-621C-CC35-BCF9D52A4C44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6" creationId="{86B2E47B-26F4-EEC3-B784-14BD945E640D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7" creationId="{9477B553-77D7-64FB-D0F2-1C7A47D8626D}"/>
          </ac:spMkLst>
        </pc:spChg>
        <pc:spChg chg="add mod">
          <ac:chgData name="Teuku Raja Irfan Radarma" userId="cf428174-95ba-4576-8554-3a3b8ffa52b7" providerId="ADAL" clId="{E4F0A7A5-1C53-49EE-B4B9-F2EDCB4A6B0A}" dt="2023-10-27T23:55:43.603" v="2620" actId="1076"/>
          <ac:spMkLst>
            <pc:docMk/>
            <pc:sldMk cId="1261729949" sldId="315"/>
            <ac:spMk id="18" creationId="{76B33663-9DE0-30CC-2CF1-6F7090540A7D}"/>
          </ac:spMkLst>
        </pc:spChg>
        <pc:spChg chg="add mod">
          <ac:chgData name="Teuku Raja Irfan Radarma" userId="cf428174-95ba-4576-8554-3a3b8ffa52b7" providerId="ADAL" clId="{E4F0A7A5-1C53-49EE-B4B9-F2EDCB4A6B0A}" dt="2023-10-27T23:55:39.475" v="2619" actId="14100"/>
          <ac:spMkLst>
            <pc:docMk/>
            <pc:sldMk cId="1261729949" sldId="315"/>
            <ac:spMk id="19" creationId="{78BD4A3B-AD94-B6FD-AB9E-E38BF860DD5E}"/>
          </ac:spMkLst>
        </pc:spChg>
        <pc:spChg chg="add mod">
          <ac:chgData name="Teuku Raja Irfan Radarma" userId="cf428174-95ba-4576-8554-3a3b8ffa52b7" providerId="ADAL" clId="{E4F0A7A5-1C53-49EE-B4B9-F2EDCB4A6B0A}" dt="2023-10-27T23:55:39.475" v="2619" actId="14100"/>
          <ac:spMkLst>
            <pc:docMk/>
            <pc:sldMk cId="1261729949" sldId="315"/>
            <ac:spMk id="20" creationId="{E7227C15-D6ED-43EB-2C23-86F0BA34C5F4}"/>
          </ac:spMkLst>
        </pc:spChg>
        <pc:spChg chg="add mod">
          <ac:chgData name="Teuku Raja Irfan Radarma" userId="cf428174-95ba-4576-8554-3a3b8ffa52b7" providerId="ADAL" clId="{E4F0A7A5-1C53-49EE-B4B9-F2EDCB4A6B0A}" dt="2023-10-27T23:55:39.475" v="2619" actId="14100"/>
          <ac:spMkLst>
            <pc:docMk/>
            <pc:sldMk cId="1261729949" sldId="315"/>
            <ac:spMk id="21" creationId="{1845A684-BDD5-DBDD-501E-A4BF157C759B}"/>
          </ac:spMkLst>
        </pc:spChg>
        <pc:spChg chg="add mod">
          <ac:chgData name="Teuku Raja Irfan Radarma" userId="cf428174-95ba-4576-8554-3a3b8ffa52b7" providerId="ADAL" clId="{E4F0A7A5-1C53-49EE-B4B9-F2EDCB4A6B0A}" dt="2023-10-27T23:55:59.752" v="2631" actId="1076"/>
          <ac:spMkLst>
            <pc:docMk/>
            <pc:sldMk cId="1261729949" sldId="315"/>
            <ac:spMk id="22" creationId="{17C4372F-D80B-5275-188F-3B2997388515}"/>
          </ac:spMkLst>
        </pc:spChg>
        <pc:spChg chg="add mod">
          <ac:chgData name="Teuku Raja Irfan Radarma" userId="cf428174-95ba-4576-8554-3a3b8ffa52b7" providerId="ADAL" clId="{E4F0A7A5-1C53-49EE-B4B9-F2EDCB4A6B0A}" dt="2023-10-27T23:56:47.671" v="2643" actId="1076"/>
          <ac:spMkLst>
            <pc:docMk/>
            <pc:sldMk cId="1261729949" sldId="315"/>
            <ac:spMk id="23" creationId="{2D99DF82-7D43-0BFA-B525-024AAEB6BD7B}"/>
          </ac:spMkLst>
        </pc:spChg>
        <pc:spChg chg="add mod">
          <ac:chgData name="Teuku Raja Irfan Radarma" userId="cf428174-95ba-4576-8554-3a3b8ffa52b7" providerId="ADAL" clId="{E4F0A7A5-1C53-49EE-B4B9-F2EDCB4A6B0A}" dt="2023-10-27T23:56:54.910" v="2649" actId="1076"/>
          <ac:spMkLst>
            <pc:docMk/>
            <pc:sldMk cId="1261729949" sldId="315"/>
            <ac:spMk id="24" creationId="{E616FBE8-1DBE-9946-AAB7-1D310AC8DB62}"/>
          </ac:spMkLst>
        </pc:spChg>
        <pc:spChg chg="add mod">
          <ac:chgData name="Teuku Raja Irfan Radarma" userId="cf428174-95ba-4576-8554-3a3b8ffa52b7" providerId="ADAL" clId="{E4F0A7A5-1C53-49EE-B4B9-F2EDCB4A6B0A}" dt="2023-10-27T23:57:06.656" v="2663" actId="1076"/>
          <ac:spMkLst>
            <pc:docMk/>
            <pc:sldMk cId="1261729949" sldId="315"/>
            <ac:spMk id="25" creationId="{0F23D2B9-2DB4-E44B-EE5B-6D89F88DCD7F}"/>
          </ac:spMkLst>
        </pc:spChg>
        <pc:spChg chg="add mod">
          <ac:chgData name="Teuku Raja Irfan Radarma" userId="cf428174-95ba-4576-8554-3a3b8ffa52b7" providerId="ADAL" clId="{E4F0A7A5-1C53-49EE-B4B9-F2EDCB4A6B0A}" dt="2023-10-27T23:57:35.960" v="2680" actId="20577"/>
          <ac:spMkLst>
            <pc:docMk/>
            <pc:sldMk cId="1261729949" sldId="315"/>
            <ac:spMk id="28" creationId="{7EA4DD3D-3567-3A2A-7AB0-59DC4CDB0545}"/>
          </ac:spMkLst>
        </pc:spChg>
        <pc:spChg chg="add mod">
          <ac:chgData name="Teuku Raja Irfan Radarma" userId="cf428174-95ba-4576-8554-3a3b8ffa52b7" providerId="ADAL" clId="{E4F0A7A5-1C53-49EE-B4B9-F2EDCB4A6B0A}" dt="2023-10-27T23:57:45.449" v="2694" actId="20577"/>
          <ac:spMkLst>
            <pc:docMk/>
            <pc:sldMk cId="1261729949" sldId="315"/>
            <ac:spMk id="29" creationId="{EB731231-D85F-3071-7D92-C5007632F339}"/>
          </ac:spMkLst>
        </pc:spChg>
        <pc:spChg chg="add mod">
          <ac:chgData name="Teuku Raja Irfan Radarma" userId="cf428174-95ba-4576-8554-3a3b8ffa52b7" providerId="ADAL" clId="{E4F0A7A5-1C53-49EE-B4B9-F2EDCB4A6B0A}" dt="2023-10-27T23:57:51.525" v="2695" actId="571"/>
          <ac:spMkLst>
            <pc:docMk/>
            <pc:sldMk cId="1261729949" sldId="315"/>
            <ac:spMk id="30" creationId="{C658A098-5415-EB1F-D7FB-6603802FBD4F}"/>
          </ac:spMkLst>
        </pc:spChg>
        <pc:spChg chg="add mod">
          <ac:chgData name="Teuku Raja Irfan Radarma" userId="cf428174-95ba-4576-8554-3a3b8ffa52b7" providerId="ADAL" clId="{E4F0A7A5-1C53-49EE-B4B9-F2EDCB4A6B0A}" dt="2023-10-27T23:57:51.525" v="2695" actId="571"/>
          <ac:spMkLst>
            <pc:docMk/>
            <pc:sldMk cId="1261729949" sldId="315"/>
            <ac:spMk id="31" creationId="{9783C181-9E43-1A3A-0339-2DF656837BA6}"/>
          </ac:spMkLst>
        </pc:spChg>
        <pc:cxnChg chg="add mod">
          <ac:chgData name="Teuku Raja Irfan Radarma" userId="cf428174-95ba-4576-8554-3a3b8ffa52b7" providerId="ADAL" clId="{E4F0A7A5-1C53-49EE-B4B9-F2EDCB4A6B0A}" dt="2023-10-27T23:57:20.484" v="2670" actId="208"/>
          <ac:cxnSpMkLst>
            <pc:docMk/>
            <pc:sldMk cId="1261729949" sldId="315"/>
            <ac:cxnSpMk id="27" creationId="{4E97BF67-6D16-40B7-68CB-8F512C488A89}"/>
          </ac:cxnSpMkLst>
        </pc:cxnChg>
      </pc:sldChg>
      <pc:sldChg chg="addSp delSp modSp new mod">
        <pc:chgData name="Teuku Raja Irfan Radarma" userId="cf428174-95ba-4576-8554-3a3b8ffa52b7" providerId="ADAL" clId="{E4F0A7A5-1C53-49EE-B4B9-F2EDCB4A6B0A}" dt="2023-10-28T00:10:15.023" v="3026" actId="20577"/>
        <pc:sldMkLst>
          <pc:docMk/>
          <pc:sldMk cId="233319895" sldId="316"/>
        </pc:sldMkLst>
        <pc:spChg chg="mod">
          <ac:chgData name="Teuku Raja Irfan Radarma" userId="cf428174-95ba-4576-8554-3a3b8ffa52b7" providerId="ADAL" clId="{E4F0A7A5-1C53-49EE-B4B9-F2EDCB4A6B0A}" dt="2023-10-28T00:05:16.876" v="2826" actId="27636"/>
          <ac:spMkLst>
            <pc:docMk/>
            <pc:sldMk cId="233319895" sldId="316"/>
            <ac:spMk id="2" creationId="{A65B6540-9B95-751E-535B-5CE6A1EAC502}"/>
          </ac:spMkLst>
        </pc:spChg>
        <pc:spChg chg="del">
          <ac:chgData name="Teuku Raja Irfan Radarma" userId="cf428174-95ba-4576-8554-3a3b8ffa52b7" providerId="ADAL" clId="{E4F0A7A5-1C53-49EE-B4B9-F2EDCB4A6B0A}" dt="2023-10-28T00:00:59.054" v="2730" actId="478"/>
          <ac:spMkLst>
            <pc:docMk/>
            <pc:sldMk cId="233319895" sldId="316"/>
            <ac:spMk id="3" creationId="{6877731A-401C-38D1-B852-F06E0A85A82D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9" creationId="{13A27445-762D-FABA-6F48-36DFCC46E638}"/>
          </ac:spMkLst>
        </pc:spChg>
        <pc:spChg chg="add mod">
          <ac:chgData name="Teuku Raja Irfan Radarma" userId="cf428174-95ba-4576-8554-3a3b8ffa52b7" providerId="ADAL" clId="{E4F0A7A5-1C53-49EE-B4B9-F2EDCB4A6B0A}" dt="2023-10-28T00:10:09.956" v="3017" actId="20577"/>
          <ac:spMkLst>
            <pc:docMk/>
            <pc:sldMk cId="233319895" sldId="316"/>
            <ac:spMk id="10" creationId="{BD5E1956-3CF6-1105-D87D-573F3B27B5AF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1" creationId="{99D3B8E9-8CEC-47D9-FAE5-F2247530BC98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2" creationId="{4914CC8E-943D-D707-AD27-CF3F20E73B54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3" creationId="{8284E861-BE10-9EA2-ADB6-9A17774B5680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4" creationId="{3BDC02C1-A8C4-55E4-FE89-3D54525BD51C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18" creationId="{7D99F480-DE2C-28EF-6EB8-9898C46ADFA8}"/>
          </ac:spMkLst>
        </pc:spChg>
        <pc:spChg chg="add mod">
          <ac:chgData name="Teuku Raja Irfan Radarma" userId="cf428174-95ba-4576-8554-3a3b8ffa52b7" providerId="ADAL" clId="{E4F0A7A5-1C53-49EE-B4B9-F2EDCB4A6B0A}" dt="2023-10-28T00:10:13.495" v="3023" actId="20577"/>
          <ac:spMkLst>
            <pc:docMk/>
            <pc:sldMk cId="233319895" sldId="316"/>
            <ac:spMk id="19" creationId="{82473BF9-B73A-4037-BF5D-1465A92EFFB3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0" creationId="{4F74D81C-2973-1313-F24F-D7BF0A2CAA27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1" creationId="{6A3C787E-E536-C792-7B6E-0B6434673DEC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2" creationId="{D3D18EAC-4A9F-ADE0-4A39-EFCB226EF9E7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3" creationId="{0355BBBE-1505-C729-4262-5300A1A4C465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4" creationId="{4E4C6F4D-C689-6A92-4A46-F3CD3D9736E9}"/>
          </ac:spMkLst>
        </pc:spChg>
        <pc:spChg chg="add mod">
          <ac:chgData name="Teuku Raja Irfan Radarma" userId="cf428174-95ba-4576-8554-3a3b8ffa52b7" providerId="ADAL" clId="{E4F0A7A5-1C53-49EE-B4B9-F2EDCB4A6B0A}" dt="2023-10-28T00:05:21.260" v="2827" actId="1076"/>
          <ac:spMkLst>
            <pc:docMk/>
            <pc:sldMk cId="233319895" sldId="316"/>
            <ac:spMk id="25" creationId="{FF5A9E40-1817-63BA-0B5C-B56AD6548BA9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29" creationId="{1E198290-DC7B-9A2B-414A-197E1E2370EA}"/>
          </ac:spMkLst>
        </pc:spChg>
        <pc:spChg chg="add mod">
          <ac:chgData name="Teuku Raja Irfan Radarma" userId="cf428174-95ba-4576-8554-3a3b8ffa52b7" providerId="ADAL" clId="{E4F0A7A5-1C53-49EE-B4B9-F2EDCB4A6B0A}" dt="2023-10-28T00:10:11.930" v="3020" actId="20577"/>
          <ac:spMkLst>
            <pc:docMk/>
            <pc:sldMk cId="233319895" sldId="316"/>
            <ac:spMk id="30" creationId="{EEF8D722-AFF6-2066-6733-DEDF016BEF0B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31" creationId="{DB31BA5F-3CB0-D01F-7FE9-27F35428767F}"/>
          </ac:spMkLst>
        </pc:spChg>
        <pc:spChg chg="add mod">
          <ac:chgData name="Teuku Raja Irfan Radarma" userId="cf428174-95ba-4576-8554-3a3b8ffa52b7" providerId="ADAL" clId="{E4F0A7A5-1C53-49EE-B4B9-F2EDCB4A6B0A}" dt="2023-10-28T00:05:29.707" v="2830" actId="20577"/>
          <ac:spMkLst>
            <pc:docMk/>
            <pc:sldMk cId="233319895" sldId="316"/>
            <ac:spMk id="32" creationId="{93E5B1C5-A891-CFFE-89FE-2A8A81BD8996}"/>
          </ac:spMkLst>
        </pc:spChg>
        <pc:spChg chg="add mod">
          <ac:chgData name="Teuku Raja Irfan Radarma" userId="cf428174-95ba-4576-8554-3a3b8ffa52b7" providerId="ADAL" clId="{E4F0A7A5-1C53-49EE-B4B9-F2EDCB4A6B0A}" dt="2023-10-28T00:05:41.052" v="2836" actId="6549"/>
          <ac:spMkLst>
            <pc:docMk/>
            <pc:sldMk cId="233319895" sldId="316"/>
            <ac:spMk id="33" creationId="{7ABEC161-C670-D355-8005-447270F7860B}"/>
          </ac:spMkLst>
        </pc:spChg>
        <pc:spChg chg="add mod">
          <ac:chgData name="Teuku Raja Irfan Radarma" userId="cf428174-95ba-4576-8554-3a3b8ffa52b7" providerId="ADAL" clId="{E4F0A7A5-1C53-49EE-B4B9-F2EDCB4A6B0A}" dt="2023-10-28T00:05:32.244" v="2832" actId="20577"/>
          <ac:spMkLst>
            <pc:docMk/>
            <pc:sldMk cId="233319895" sldId="316"/>
            <ac:spMk id="34" creationId="{FE96DEA5-B3C3-A9FE-F468-417FEB591AB0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38" creationId="{E3F5F743-3EC4-7771-9B4E-88E2479A9BF3}"/>
          </ac:spMkLst>
        </pc:spChg>
        <pc:spChg chg="add mod">
          <ac:chgData name="Teuku Raja Irfan Radarma" userId="cf428174-95ba-4576-8554-3a3b8ffa52b7" providerId="ADAL" clId="{E4F0A7A5-1C53-49EE-B4B9-F2EDCB4A6B0A}" dt="2023-10-28T00:10:15.023" v="3026" actId="20577"/>
          <ac:spMkLst>
            <pc:docMk/>
            <pc:sldMk cId="233319895" sldId="316"/>
            <ac:spMk id="39" creationId="{D0B8B892-5C75-E29E-23C5-54858BB8F326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40" creationId="{49D14E7B-430F-F4C4-F52F-C0FAEBC81228}"/>
          </ac:spMkLst>
        </pc:spChg>
        <pc:spChg chg="add mod">
          <ac:chgData name="Teuku Raja Irfan Radarma" userId="cf428174-95ba-4576-8554-3a3b8ffa52b7" providerId="ADAL" clId="{E4F0A7A5-1C53-49EE-B4B9-F2EDCB4A6B0A}" dt="2023-10-28T00:05:45.651" v="2838" actId="20577"/>
          <ac:spMkLst>
            <pc:docMk/>
            <pc:sldMk cId="233319895" sldId="316"/>
            <ac:spMk id="41" creationId="{39A59E08-AEF1-7B1C-C5B7-E0FD9891132C}"/>
          </ac:spMkLst>
        </pc:spChg>
        <pc:spChg chg="add mod">
          <ac:chgData name="Teuku Raja Irfan Radarma" userId="cf428174-95ba-4576-8554-3a3b8ffa52b7" providerId="ADAL" clId="{E4F0A7A5-1C53-49EE-B4B9-F2EDCB4A6B0A}" dt="2023-10-28T00:06:14.619" v="2842" actId="20577"/>
          <ac:spMkLst>
            <pc:docMk/>
            <pc:sldMk cId="233319895" sldId="316"/>
            <ac:spMk id="42" creationId="{E4A7A783-A117-6F4B-03EE-46D301B254A5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43" creationId="{DD7B6B29-BCAD-30F4-A5A3-4019C1F4B1A4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44" creationId="{C6027769-63C1-C6FA-4C9F-E8F813636161}"/>
          </ac:spMkLst>
        </pc:spChg>
        <pc:spChg chg="add mod">
          <ac:chgData name="Teuku Raja Irfan Radarma" userId="cf428174-95ba-4576-8554-3a3b8ffa52b7" providerId="ADAL" clId="{E4F0A7A5-1C53-49EE-B4B9-F2EDCB4A6B0A}" dt="2023-10-28T00:05:26.285" v="2828" actId="1076"/>
          <ac:spMkLst>
            <pc:docMk/>
            <pc:sldMk cId="233319895" sldId="316"/>
            <ac:spMk id="45" creationId="{10D77735-3C67-6455-DF19-AC75CFDD6758}"/>
          </ac:spMkLst>
        </pc:spChg>
        <pc:spChg chg="add mod">
          <ac:chgData name="Teuku Raja Irfan Radarma" userId="cf428174-95ba-4576-8554-3a3b8ffa52b7" providerId="ADAL" clId="{E4F0A7A5-1C53-49EE-B4B9-F2EDCB4A6B0A}" dt="2023-10-28T00:09:15.258" v="3014" actId="1076"/>
          <ac:spMkLst>
            <pc:docMk/>
            <pc:sldMk cId="233319895" sldId="316"/>
            <ac:spMk id="46" creationId="{5EF9D507-6E16-891F-7176-9CDA82A57DAC}"/>
          </ac:spMkLst>
        </pc:sp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6" creationId="{43CABC77-3BAE-45F1-CD6F-F5D727E22474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7" creationId="{65B7329B-C333-4C5E-D987-FA27C9987F1A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8" creationId="{DA2D6CF6-9888-9C4A-DDC5-A10832683EEA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15" creationId="{D9696BA6-AF7B-4F4A-0706-C86D5C31BC32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16" creationId="{39C9A794-56DE-D2D8-9987-B8127CE5E339}"/>
          </ac:picMkLst>
        </pc:picChg>
        <pc:picChg chg="add mod">
          <ac:chgData name="Teuku Raja Irfan Radarma" userId="cf428174-95ba-4576-8554-3a3b8ffa52b7" providerId="ADAL" clId="{E4F0A7A5-1C53-49EE-B4B9-F2EDCB4A6B0A}" dt="2023-10-28T00:05:21.260" v="2827" actId="1076"/>
          <ac:picMkLst>
            <pc:docMk/>
            <pc:sldMk cId="233319895" sldId="316"/>
            <ac:picMk id="17" creationId="{9553175B-B987-C181-8FA7-CF55427B6D8E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26" creationId="{A5ED73FC-BD2E-150D-819A-B4C776C38562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27" creationId="{C8AAF2DF-9ED1-ACC9-848A-3CE142F9DD5D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28" creationId="{2A3BE6B6-5F58-A874-95F7-886550CA39F4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35" creationId="{88CBAD69-31E8-E1C3-24AF-DF4E8769891F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36" creationId="{9E786C74-68F3-E326-4E4E-CDE4762287BD}"/>
          </ac:picMkLst>
        </pc:picChg>
        <pc:picChg chg="add mod">
          <ac:chgData name="Teuku Raja Irfan Radarma" userId="cf428174-95ba-4576-8554-3a3b8ffa52b7" providerId="ADAL" clId="{E4F0A7A5-1C53-49EE-B4B9-F2EDCB4A6B0A}" dt="2023-10-28T00:05:26.285" v="2828" actId="1076"/>
          <ac:picMkLst>
            <pc:docMk/>
            <pc:sldMk cId="233319895" sldId="316"/>
            <ac:picMk id="37" creationId="{3742AD67-A269-5434-ACDD-402A3114EDB5}"/>
          </ac:picMkLst>
        </pc:picChg>
      </pc:sldChg>
      <pc:sldChg chg="new del">
        <pc:chgData name="Teuku Raja Irfan Radarma" userId="cf428174-95ba-4576-8554-3a3b8ffa52b7" providerId="ADAL" clId="{E4F0A7A5-1C53-49EE-B4B9-F2EDCB4A6B0A}" dt="2023-10-28T00:10:36.432" v="3029" actId="47"/>
        <pc:sldMkLst>
          <pc:docMk/>
          <pc:sldMk cId="4107425380" sldId="317"/>
        </pc:sldMkLst>
      </pc:sldChg>
      <pc:sldChg chg="addSp delSp modSp new mod">
        <pc:chgData name="Teuku Raja Irfan Radarma" userId="cf428174-95ba-4576-8554-3a3b8ffa52b7" providerId="ADAL" clId="{E4F0A7A5-1C53-49EE-B4B9-F2EDCB4A6B0A}" dt="2023-10-28T04:22:05.026" v="5232" actId="20577"/>
        <pc:sldMkLst>
          <pc:docMk/>
          <pc:sldMk cId="1810648715" sldId="318"/>
        </pc:sldMkLst>
        <pc:spChg chg="mod">
          <ac:chgData name="Teuku Raja Irfan Radarma" userId="cf428174-95ba-4576-8554-3a3b8ffa52b7" providerId="ADAL" clId="{E4F0A7A5-1C53-49EE-B4B9-F2EDCB4A6B0A}" dt="2023-10-28T04:22:05.026" v="5232" actId="20577"/>
          <ac:spMkLst>
            <pc:docMk/>
            <pc:sldMk cId="1810648715" sldId="318"/>
            <ac:spMk id="2" creationId="{CD21F135-7536-3625-B266-B175BF6C628F}"/>
          </ac:spMkLst>
        </pc:spChg>
        <pc:spChg chg="mod">
          <ac:chgData name="Teuku Raja Irfan Radarma" userId="cf428174-95ba-4576-8554-3a3b8ffa52b7" providerId="ADAL" clId="{E4F0A7A5-1C53-49EE-B4B9-F2EDCB4A6B0A}" dt="2023-10-28T00:13:32.049" v="3140" actId="403"/>
          <ac:spMkLst>
            <pc:docMk/>
            <pc:sldMk cId="1810648715" sldId="318"/>
            <ac:spMk id="3" creationId="{36DE05F4-FF09-DAD7-FBED-29C3648F4152}"/>
          </ac:spMkLst>
        </pc:spChg>
        <pc:spChg chg="del">
          <ac:chgData name="Teuku Raja Irfan Radarma" userId="cf428174-95ba-4576-8554-3a3b8ffa52b7" providerId="ADAL" clId="{E4F0A7A5-1C53-49EE-B4B9-F2EDCB4A6B0A}" dt="2023-10-28T00:10:50.883" v="3040" actId="478"/>
          <ac:spMkLst>
            <pc:docMk/>
            <pc:sldMk cId="1810648715" sldId="318"/>
            <ac:spMk id="4" creationId="{4564AD88-176A-C3BA-CF90-8201BD5025BA}"/>
          </ac:spMkLst>
        </pc:spChg>
        <pc:spChg chg="add mod">
          <ac:chgData name="Teuku Raja Irfan Radarma" userId="cf428174-95ba-4576-8554-3a3b8ffa52b7" providerId="ADAL" clId="{E4F0A7A5-1C53-49EE-B4B9-F2EDCB4A6B0A}" dt="2023-10-28T00:13:42.870" v="3147" actId="255"/>
          <ac:spMkLst>
            <pc:docMk/>
            <pc:sldMk cId="1810648715" sldId="318"/>
            <ac:spMk id="5" creationId="{AAA7C865-2A25-E323-22BE-2A208ED1E960}"/>
          </ac:spMkLst>
        </pc:spChg>
      </pc:sldChg>
      <pc:sldChg chg="addSp delSp modSp new mod">
        <pc:chgData name="Teuku Raja Irfan Radarma" userId="cf428174-95ba-4576-8554-3a3b8ffa52b7" providerId="ADAL" clId="{E4F0A7A5-1C53-49EE-B4B9-F2EDCB4A6B0A}" dt="2023-10-28T00:40:55.098" v="3366" actId="20577"/>
        <pc:sldMkLst>
          <pc:docMk/>
          <pc:sldMk cId="2688424505" sldId="319"/>
        </pc:sldMkLst>
        <pc:spChg chg="mod">
          <ac:chgData name="Teuku Raja Irfan Radarma" userId="cf428174-95ba-4576-8554-3a3b8ffa52b7" providerId="ADAL" clId="{E4F0A7A5-1C53-49EE-B4B9-F2EDCB4A6B0A}" dt="2023-10-28T00:30:44.911" v="3167" actId="20577"/>
          <ac:spMkLst>
            <pc:docMk/>
            <pc:sldMk cId="2688424505" sldId="319"/>
            <ac:spMk id="2" creationId="{9DECF57A-F8A8-F2FB-1B01-183949A85DCD}"/>
          </ac:spMkLst>
        </pc:spChg>
        <pc:spChg chg="mod">
          <ac:chgData name="Teuku Raja Irfan Radarma" userId="cf428174-95ba-4576-8554-3a3b8ffa52b7" providerId="ADAL" clId="{E4F0A7A5-1C53-49EE-B4B9-F2EDCB4A6B0A}" dt="2023-10-28T00:40:53.206" v="3365" actId="20577"/>
          <ac:spMkLst>
            <pc:docMk/>
            <pc:sldMk cId="2688424505" sldId="319"/>
            <ac:spMk id="3" creationId="{0618B9C4-EB55-D478-C534-50C7E0A44913}"/>
          </ac:spMkLst>
        </pc:spChg>
        <pc:spChg chg="add del mod">
          <ac:chgData name="Teuku Raja Irfan Radarma" userId="cf428174-95ba-4576-8554-3a3b8ffa52b7" providerId="ADAL" clId="{E4F0A7A5-1C53-49EE-B4B9-F2EDCB4A6B0A}" dt="2023-10-28T00:30:56.819" v="3169" actId="767"/>
          <ac:spMkLst>
            <pc:docMk/>
            <pc:sldMk cId="2688424505" sldId="319"/>
            <ac:spMk id="5" creationId="{E3457185-7431-2D06-2CB2-CD40AC404914}"/>
          </ac:spMkLst>
        </pc:spChg>
        <pc:spChg chg="add mod">
          <ac:chgData name="Teuku Raja Irfan Radarma" userId="cf428174-95ba-4576-8554-3a3b8ffa52b7" providerId="ADAL" clId="{E4F0A7A5-1C53-49EE-B4B9-F2EDCB4A6B0A}" dt="2023-10-28T00:40:55.098" v="3366" actId="20577"/>
          <ac:spMkLst>
            <pc:docMk/>
            <pc:sldMk cId="2688424505" sldId="319"/>
            <ac:spMk id="6" creationId="{921CF150-7DEC-48F7-0E6D-AA3FCB21AB20}"/>
          </ac:spMkLst>
        </pc:spChg>
        <pc:spChg chg="add mod">
          <ac:chgData name="Teuku Raja Irfan Radarma" userId="cf428174-95ba-4576-8554-3a3b8ffa52b7" providerId="ADAL" clId="{E4F0A7A5-1C53-49EE-B4B9-F2EDCB4A6B0A}" dt="2023-10-28T00:38:37.200" v="3353" actId="1076"/>
          <ac:spMkLst>
            <pc:docMk/>
            <pc:sldMk cId="2688424505" sldId="319"/>
            <ac:spMk id="7" creationId="{FEB8A1AD-216C-402C-EC3A-DEDB1A75E92E}"/>
          </ac:spMkLst>
        </pc:spChg>
        <pc:spChg chg="add mod">
          <ac:chgData name="Teuku Raja Irfan Radarma" userId="cf428174-95ba-4576-8554-3a3b8ffa52b7" providerId="ADAL" clId="{E4F0A7A5-1C53-49EE-B4B9-F2EDCB4A6B0A}" dt="2023-10-28T00:38:41.962" v="3355" actId="571"/>
          <ac:spMkLst>
            <pc:docMk/>
            <pc:sldMk cId="2688424505" sldId="319"/>
            <ac:spMk id="8" creationId="{B46BE94A-8D20-652F-D69E-2EDD02C7E118}"/>
          </ac:spMkLst>
        </pc:spChg>
      </pc:sldChg>
      <pc:sldChg chg="new del">
        <pc:chgData name="Teuku Raja Irfan Radarma" userId="cf428174-95ba-4576-8554-3a3b8ffa52b7" providerId="ADAL" clId="{E4F0A7A5-1C53-49EE-B4B9-F2EDCB4A6B0A}" dt="2023-10-28T00:41:49.012" v="3370" actId="680"/>
        <pc:sldMkLst>
          <pc:docMk/>
          <pc:sldMk cId="1573709879" sldId="320"/>
        </pc:sldMkLst>
      </pc:sldChg>
      <pc:sldChg chg="add">
        <pc:chgData name="Teuku Raja Irfan Radarma" userId="cf428174-95ba-4576-8554-3a3b8ffa52b7" providerId="ADAL" clId="{E4F0A7A5-1C53-49EE-B4B9-F2EDCB4A6B0A}" dt="2023-10-28T00:41:50.917" v="3371" actId="2890"/>
        <pc:sldMkLst>
          <pc:docMk/>
          <pc:sldMk cId="3522951484" sldId="320"/>
        </pc:sldMkLst>
      </pc:sldChg>
      <pc:sldChg chg="new del">
        <pc:chgData name="Teuku Raja Irfan Radarma" userId="cf428174-95ba-4576-8554-3a3b8ffa52b7" providerId="ADAL" clId="{E4F0A7A5-1C53-49EE-B4B9-F2EDCB4A6B0A}" dt="2023-10-28T00:47:50.510" v="3388" actId="680"/>
        <pc:sldMkLst>
          <pc:docMk/>
          <pc:sldMk cId="225592607" sldId="321"/>
        </pc:sldMkLst>
      </pc:sldChg>
      <pc:sldChg chg="modSp new mod">
        <pc:chgData name="Teuku Raja Irfan Radarma" userId="cf428174-95ba-4576-8554-3a3b8ffa52b7" providerId="ADAL" clId="{E4F0A7A5-1C53-49EE-B4B9-F2EDCB4A6B0A}" dt="2023-10-28T01:00:16.597" v="4543" actId="20577"/>
        <pc:sldMkLst>
          <pc:docMk/>
          <pc:sldMk cId="2783419842" sldId="321"/>
        </pc:sldMkLst>
        <pc:spChg chg="mod">
          <ac:chgData name="Teuku Raja Irfan Radarma" userId="cf428174-95ba-4576-8554-3a3b8ffa52b7" providerId="ADAL" clId="{E4F0A7A5-1C53-49EE-B4B9-F2EDCB4A6B0A}" dt="2023-10-28T00:51:53.431" v="3763" actId="20577"/>
          <ac:spMkLst>
            <pc:docMk/>
            <pc:sldMk cId="2783419842" sldId="321"/>
            <ac:spMk id="2" creationId="{FE753156-3F6C-C8B4-A1CC-16CDA6796389}"/>
          </ac:spMkLst>
        </pc:spChg>
        <pc:spChg chg="mod">
          <ac:chgData name="Teuku Raja Irfan Radarma" userId="cf428174-95ba-4576-8554-3a3b8ffa52b7" providerId="ADAL" clId="{E4F0A7A5-1C53-49EE-B4B9-F2EDCB4A6B0A}" dt="2023-10-28T01:00:16.597" v="4543" actId="20577"/>
          <ac:spMkLst>
            <pc:docMk/>
            <pc:sldMk cId="2783419842" sldId="321"/>
            <ac:spMk id="3" creationId="{14A9F443-EC99-B6C0-780C-0E755F4D8185}"/>
          </ac:spMkLst>
        </pc:spChg>
      </pc:sldChg>
      <pc:sldChg chg="modSp new mod">
        <pc:chgData name="Teuku Raja Irfan Radarma" userId="cf428174-95ba-4576-8554-3a3b8ffa52b7" providerId="ADAL" clId="{E4F0A7A5-1C53-49EE-B4B9-F2EDCB4A6B0A}" dt="2023-10-28T05:53:14.274" v="5293" actId="20577"/>
        <pc:sldMkLst>
          <pc:docMk/>
          <pc:sldMk cId="149895591" sldId="322"/>
        </pc:sldMkLst>
        <pc:spChg chg="mod">
          <ac:chgData name="Teuku Raja Irfan Radarma" userId="cf428174-95ba-4576-8554-3a3b8ffa52b7" providerId="ADAL" clId="{E4F0A7A5-1C53-49EE-B4B9-F2EDCB4A6B0A}" dt="2023-10-28T00:52:00.906" v="3771" actId="20577"/>
          <ac:spMkLst>
            <pc:docMk/>
            <pc:sldMk cId="149895591" sldId="322"/>
            <ac:spMk id="2" creationId="{1584A863-295E-B5DE-30BE-6B9E425AD497}"/>
          </ac:spMkLst>
        </pc:spChg>
        <pc:spChg chg="mod">
          <ac:chgData name="Teuku Raja Irfan Radarma" userId="cf428174-95ba-4576-8554-3a3b8ffa52b7" providerId="ADAL" clId="{E4F0A7A5-1C53-49EE-B4B9-F2EDCB4A6B0A}" dt="2023-10-28T05:53:14.274" v="5293" actId="20577"/>
          <ac:spMkLst>
            <pc:docMk/>
            <pc:sldMk cId="149895591" sldId="322"/>
            <ac:spMk id="3" creationId="{B28DB4DF-EAF4-1A3F-862F-5BCC7CB51EBC}"/>
          </ac:spMkLst>
        </pc:spChg>
      </pc:sldChg>
      <pc:sldChg chg="modSp new mod">
        <pc:chgData name="Teuku Raja Irfan Radarma" userId="cf428174-95ba-4576-8554-3a3b8ffa52b7" providerId="ADAL" clId="{E4F0A7A5-1C53-49EE-B4B9-F2EDCB4A6B0A}" dt="2023-10-28T00:53:36.216" v="3861" actId="20577"/>
        <pc:sldMkLst>
          <pc:docMk/>
          <pc:sldMk cId="3984883240" sldId="323"/>
        </pc:sldMkLst>
        <pc:spChg chg="mod">
          <ac:chgData name="Teuku Raja Irfan Radarma" userId="cf428174-95ba-4576-8554-3a3b8ffa52b7" providerId="ADAL" clId="{E4F0A7A5-1C53-49EE-B4B9-F2EDCB4A6B0A}" dt="2023-10-28T00:53:13.995" v="3828" actId="20577"/>
          <ac:spMkLst>
            <pc:docMk/>
            <pc:sldMk cId="3984883240" sldId="323"/>
            <ac:spMk id="2" creationId="{225111BE-CBF8-2D2D-A4B0-9671F7AFE51D}"/>
          </ac:spMkLst>
        </pc:spChg>
        <pc:spChg chg="mod">
          <ac:chgData name="Teuku Raja Irfan Radarma" userId="cf428174-95ba-4576-8554-3a3b8ffa52b7" providerId="ADAL" clId="{E4F0A7A5-1C53-49EE-B4B9-F2EDCB4A6B0A}" dt="2023-10-28T00:53:36.216" v="3861" actId="20577"/>
          <ac:spMkLst>
            <pc:docMk/>
            <pc:sldMk cId="3984883240" sldId="323"/>
            <ac:spMk id="3" creationId="{E1A03779-C744-0098-D0B7-EC13333B613E}"/>
          </ac:spMkLst>
        </pc:spChg>
      </pc:sldChg>
      <pc:sldChg chg="new del">
        <pc:chgData name="Teuku Raja Irfan Radarma" userId="cf428174-95ba-4576-8554-3a3b8ffa52b7" providerId="ADAL" clId="{E4F0A7A5-1C53-49EE-B4B9-F2EDCB4A6B0A}" dt="2023-10-28T00:53:40.247" v="3863" actId="680"/>
        <pc:sldMkLst>
          <pc:docMk/>
          <pc:sldMk cId="907979419" sldId="324"/>
        </pc:sldMkLst>
      </pc:sldChg>
      <pc:sldChg chg="addSp modSp new mod">
        <pc:chgData name="Teuku Raja Irfan Radarma" userId="cf428174-95ba-4576-8554-3a3b8ffa52b7" providerId="ADAL" clId="{E4F0A7A5-1C53-49EE-B4B9-F2EDCB4A6B0A}" dt="2023-10-28T00:57:00.581" v="4274" actId="20577"/>
        <pc:sldMkLst>
          <pc:docMk/>
          <pc:sldMk cId="1368738425" sldId="324"/>
        </pc:sldMkLst>
        <pc:spChg chg="mod">
          <ac:chgData name="Teuku Raja Irfan Radarma" userId="cf428174-95ba-4576-8554-3a3b8ffa52b7" providerId="ADAL" clId="{E4F0A7A5-1C53-49EE-B4B9-F2EDCB4A6B0A}" dt="2023-10-28T00:57:00.581" v="4274" actId="20577"/>
          <ac:spMkLst>
            <pc:docMk/>
            <pc:sldMk cId="1368738425" sldId="324"/>
            <ac:spMk id="2" creationId="{38011B7D-6717-1D13-12AE-895E677FB141}"/>
          </ac:spMkLst>
        </pc:spChg>
        <pc:spChg chg="mod">
          <ac:chgData name="Teuku Raja Irfan Radarma" userId="cf428174-95ba-4576-8554-3a3b8ffa52b7" providerId="ADAL" clId="{E4F0A7A5-1C53-49EE-B4B9-F2EDCB4A6B0A}" dt="2023-10-28T00:56:43.875" v="4269" actId="1076"/>
          <ac:spMkLst>
            <pc:docMk/>
            <pc:sldMk cId="1368738425" sldId="324"/>
            <ac:spMk id="3" creationId="{2826D603-92D9-8C83-B7EA-F42684CF098E}"/>
          </ac:spMkLst>
        </pc:spChg>
        <pc:spChg chg="add mod">
          <ac:chgData name="Teuku Raja Irfan Radarma" userId="cf428174-95ba-4576-8554-3a3b8ffa52b7" providerId="ADAL" clId="{E4F0A7A5-1C53-49EE-B4B9-F2EDCB4A6B0A}" dt="2023-10-28T00:56:09.902" v="4261" actId="208"/>
          <ac:spMkLst>
            <pc:docMk/>
            <pc:sldMk cId="1368738425" sldId="324"/>
            <ac:spMk id="5" creationId="{D5199B00-E8BD-CA13-F914-F2668F0B14C0}"/>
          </ac:spMkLst>
        </pc:spChg>
        <pc:spChg chg="add mod">
          <ac:chgData name="Teuku Raja Irfan Radarma" userId="cf428174-95ba-4576-8554-3a3b8ffa52b7" providerId="ADAL" clId="{E4F0A7A5-1C53-49EE-B4B9-F2EDCB4A6B0A}" dt="2023-10-28T00:56:23.703" v="4264" actId="2085"/>
          <ac:spMkLst>
            <pc:docMk/>
            <pc:sldMk cId="1368738425" sldId="324"/>
            <ac:spMk id="6" creationId="{19C5E985-ACB3-FD2E-A8F4-B4EE0B780D32}"/>
          </ac:spMkLst>
        </pc:spChg>
        <pc:picChg chg="add mod">
          <ac:chgData name="Teuku Raja Irfan Radarma" userId="cf428174-95ba-4576-8554-3a3b8ffa52b7" providerId="ADAL" clId="{E4F0A7A5-1C53-49EE-B4B9-F2EDCB4A6B0A}" dt="2023-10-28T00:56:35.346" v="4268" actId="1076"/>
          <ac:picMkLst>
            <pc:docMk/>
            <pc:sldMk cId="1368738425" sldId="324"/>
            <ac:picMk id="7" creationId="{E73210AD-37CF-3658-AE46-219743D6AE74}"/>
          </ac:picMkLst>
        </pc:picChg>
      </pc:sldChg>
      <pc:sldChg chg="addSp delSp modSp new mod">
        <pc:chgData name="Teuku Raja Irfan Radarma" userId="cf428174-95ba-4576-8554-3a3b8ffa52b7" providerId="ADAL" clId="{E4F0A7A5-1C53-49EE-B4B9-F2EDCB4A6B0A}" dt="2023-10-28T01:08:42.341" v="5228" actId="20577"/>
        <pc:sldMkLst>
          <pc:docMk/>
          <pc:sldMk cId="1760398733" sldId="325"/>
        </pc:sldMkLst>
        <pc:spChg chg="mod">
          <ac:chgData name="Teuku Raja Irfan Radarma" userId="cf428174-95ba-4576-8554-3a3b8ffa52b7" providerId="ADAL" clId="{E4F0A7A5-1C53-49EE-B4B9-F2EDCB4A6B0A}" dt="2023-10-28T01:02:27.878" v="4751" actId="20577"/>
          <ac:spMkLst>
            <pc:docMk/>
            <pc:sldMk cId="1760398733" sldId="325"/>
            <ac:spMk id="2" creationId="{B257BB0B-E436-9336-6A5F-4DFFCE2E1BF1}"/>
          </ac:spMkLst>
        </pc:spChg>
        <pc:spChg chg="del">
          <ac:chgData name="Teuku Raja Irfan Radarma" userId="cf428174-95ba-4576-8554-3a3b8ffa52b7" providerId="ADAL" clId="{E4F0A7A5-1C53-49EE-B4B9-F2EDCB4A6B0A}" dt="2023-10-28T01:02:40.846" v="4752"/>
          <ac:spMkLst>
            <pc:docMk/>
            <pc:sldMk cId="1760398733" sldId="325"/>
            <ac:spMk id="3" creationId="{BB764E3A-D461-6727-77DB-2675E3D2A83E}"/>
          </ac:spMkLst>
        </pc:spChg>
        <pc:spChg chg="add mod">
          <ac:chgData name="Teuku Raja Irfan Radarma" userId="cf428174-95ba-4576-8554-3a3b8ffa52b7" providerId="ADAL" clId="{E4F0A7A5-1C53-49EE-B4B9-F2EDCB4A6B0A}" dt="2023-10-28T01:08:42.341" v="5228" actId="20577"/>
          <ac:spMkLst>
            <pc:docMk/>
            <pc:sldMk cId="1760398733" sldId="325"/>
            <ac:spMk id="5" creationId="{2AC801B7-3771-18B3-A239-A13AC39B091A}"/>
          </ac:spMkLst>
        </pc:spChg>
      </pc:sldChg>
      <pc:sldMasterChg chg="modSldLayout">
        <pc:chgData name="Teuku Raja Irfan Radarma" userId="cf428174-95ba-4576-8554-3a3b8ffa52b7" providerId="ADAL" clId="{E4F0A7A5-1C53-49EE-B4B9-F2EDCB4A6B0A}" dt="2023-10-26T05:39:28.396" v="33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E4F0A7A5-1C53-49EE-B4B9-F2EDCB4A6B0A}" dt="2023-10-26T05:39:28.396" v="33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E4F0A7A5-1C53-49EE-B4B9-F2EDCB4A6B0A}" dt="2023-10-26T05:39:19.159" v="31" actId="207"/>
            <ac:spMkLst>
              <pc:docMk/>
              <pc:sldMasterMk cId="856379123" sldId="2147483648"/>
              <pc:sldLayoutMk cId="2508048250" sldId="2147483662"/>
              <ac:spMk id="32" creationId="{C230FD40-9F68-8220-CD69-D756D523CB65}"/>
            </ac:spMkLst>
          </pc:spChg>
          <pc:spChg chg="mod">
            <ac:chgData name="Teuku Raja Irfan Radarma" userId="cf428174-95ba-4576-8554-3a3b8ffa52b7" providerId="ADAL" clId="{E4F0A7A5-1C53-49EE-B4B9-F2EDCB4A6B0A}" dt="2023-10-26T05:38:57.855" v="29" actId="20577"/>
            <ac:spMkLst>
              <pc:docMk/>
              <pc:sldMasterMk cId="856379123" sldId="2147483648"/>
              <pc:sldLayoutMk cId="2508048250" sldId="2147483662"/>
              <ac:spMk id="65" creationId="{E2EAA7F1-AB3E-E702-F715-34A0385D3AE7}"/>
            </ac:spMkLst>
          </pc:spChg>
          <pc:spChg chg="mod">
            <ac:chgData name="Teuku Raja Irfan Radarma" userId="cf428174-95ba-4576-8554-3a3b8ffa52b7" providerId="ADAL" clId="{E4F0A7A5-1C53-49EE-B4B9-F2EDCB4A6B0A}" dt="2023-10-26T05:39:28.396" v="33" actId="207"/>
            <ac:spMkLst>
              <pc:docMk/>
              <pc:sldMasterMk cId="856379123" sldId="2147483648"/>
              <pc:sldLayoutMk cId="2508048250" sldId="2147483662"/>
              <ac:spMk id="66" creationId="{B7B2B54B-393C-0DB5-0E18-1DCF0D00CBAF}"/>
            </ac:spMkLst>
          </pc:spChg>
          <pc:cxnChg chg="mod">
            <ac:chgData name="Teuku Raja Irfan Radarma" userId="cf428174-95ba-4576-8554-3a3b8ffa52b7" providerId="ADAL" clId="{E4F0A7A5-1C53-49EE-B4B9-F2EDCB4A6B0A}" dt="2023-10-26T05:39:23.380" v="32" actId="208"/>
            <ac:cxnSpMkLst>
              <pc:docMk/>
              <pc:sldMasterMk cId="856379123" sldId="2147483648"/>
              <pc:sldLayoutMk cId="2508048250" sldId="2147483662"/>
              <ac:cxnSpMk id="54" creationId="{EE04761B-1DC5-BF78-3A84-9E14638479A7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FD195A07-BE58-4E2A-A135-FA5AE22125DF}"/>
    <pc:docChg chg="undo custSel modSld">
      <pc:chgData name="Teuku Raja Irfan Radarma" userId="cf428174-95ba-4576-8554-3a3b8ffa52b7" providerId="ADAL" clId="{FD195A07-BE58-4E2A-A135-FA5AE22125DF}" dt="2024-02-23T01:55:14.367" v="8" actId="20577"/>
      <pc:docMkLst>
        <pc:docMk/>
      </pc:docMkLst>
      <pc:sldChg chg="modSp mod">
        <pc:chgData name="Teuku Raja Irfan Radarma" userId="cf428174-95ba-4576-8554-3a3b8ffa52b7" providerId="ADAL" clId="{FD195A07-BE58-4E2A-A135-FA5AE22125DF}" dt="2024-02-23T01:55:14.367" v="8" actId="20577"/>
        <pc:sldMkLst>
          <pc:docMk/>
          <pc:sldMk cId="1085273725" sldId="379"/>
        </pc:sldMkLst>
        <pc:spChg chg="mod">
          <ac:chgData name="Teuku Raja Irfan Radarma" userId="cf428174-95ba-4576-8554-3a3b8ffa52b7" providerId="ADAL" clId="{FD195A07-BE58-4E2A-A135-FA5AE22125DF}" dt="2024-02-23T01:55:14.367" v="8" actId="20577"/>
          <ac:spMkLst>
            <pc:docMk/>
            <pc:sldMk cId="1085273725" sldId="379"/>
            <ac:spMk id="11" creationId="{ADC9A7D2-4450-C506-B87A-8A1120C3879C}"/>
          </ac:spMkLst>
        </pc:spChg>
      </pc:sldChg>
    </pc:docChg>
  </pc:docChgLst>
  <pc:docChgLst>
    <pc:chgData name="Teuku Raja Irfan Radarma" userId="cf428174-95ba-4576-8554-3a3b8ffa52b7" providerId="ADAL" clId="{C477A6C3-C3FF-4F98-A9EF-480B7A702651}"/>
    <pc:docChg chg="undo custSel addSld delSld modSld sldOrd modMainMaster">
      <pc:chgData name="Teuku Raja Irfan Radarma" userId="cf428174-95ba-4576-8554-3a3b8ffa52b7" providerId="ADAL" clId="{C477A6C3-C3FF-4F98-A9EF-480B7A702651}" dt="2023-10-21T03:15:39.179" v="811" actId="478"/>
      <pc:docMkLst>
        <pc:docMk/>
      </pc:docMkLst>
      <pc:sldChg chg="modSp mod">
        <pc:chgData name="Teuku Raja Irfan Radarma" userId="cf428174-95ba-4576-8554-3a3b8ffa52b7" providerId="ADAL" clId="{C477A6C3-C3FF-4F98-A9EF-480B7A702651}" dt="2023-10-20T03:52:50.891" v="30" actId="113"/>
        <pc:sldMkLst>
          <pc:docMk/>
          <pc:sldMk cId="4030995347" sldId="257"/>
        </pc:sldMkLst>
        <pc:spChg chg="mod">
          <ac:chgData name="Teuku Raja Irfan Radarma" userId="cf428174-95ba-4576-8554-3a3b8ffa52b7" providerId="ADAL" clId="{C477A6C3-C3FF-4F98-A9EF-480B7A702651}" dt="2023-10-20T03:52:50.891" v="30" actId="113"/>
          <ac:spMkLst>
            <pc:docMk/>
            <pc:sldMk cId="4030995347" sldId="257"/>
            <ac:spMk id="3" creationId="{940F5DB3-7A6F-EDD4-9F33-B3FF6161C717}"/>
          </ac:spMkLst>
        </pc:spChg>
      </pc:sldChg>
      <pc:sldChg chg="modSp mod">
        <pc:chgData name="Teuku Raja Irfan Radarma" userId="cf428174-95ba-4576-8554-3a3b8ffa52b7" providerId="ADAL" clId="{C477A6C3-C3FF-4F98-A9EF-480B7A702651}" dt="2023-10-21T02:30:12.676" v="805" actId="1076"/>
        <pc:sldMkLst>
          <pc:docMk/>
          <pc:sldMk cId="911610319" sldId="262"/>
        </pc:sldMkLst>
        <pc:spChg chg="mod">
          <ac:chgData name="Teuku Raja Irfan Radarma" userId="cf428174-95ba-4576-8554-3a3b8ffa52b7" providerId="ADAL" clId="{C477A6C3-C3FF-4F98-A9EF-480B7A702651}" dt="2023-10-20T03:51:44.228" v="21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C477A6C3-C3FF-4F98-A9EF-480B7A702651}" dt="2023-10-20T03:52:03.033" v="23" actId="20577"/>
          <ac:spMkLst>
            <pc:docMk/>
            <pc:sldMk cId="911610319" sldId="262"/>
            <ac:spMk id="4" creationId="{FFCC89D4-8169-77D5-D53F-1E998B469C40}"/>
          </ac:spMkLst>
        </pc:spChg>
        <pc:picChg chg="mod">
          <ac:chgData name="Teuku Raja Irfan Radarma" userId="cf428174-95ba-4576-8554-3a3b8ffa52b7" providerId="ADAL" clId="{C477A6C3-C3FF-4F98-A9EF-480B7A702651}" dt="2023-10-21T02:30:12.676" v="805" actId="1076"/>
          <ac:picMkLst>
            <pc:docMk/>
            <pc:sldMk cId="911610319" sldId="262"/>
            <ac:picMk id="6" creationId="{4E5C2036-BD6E-3793-4543-1B984AA16F69}"/>
          </ac:picMkLst>
        </pc:picChg>
      </pc:sldChg>
      <pc:sldChg chg="modSp mod">
        <pc:chgData name="Teuku Raja Irfan Radarma" userId="cf428174-95ba-4576-8554-3a3b8ffa52b7" providerId="ADAL" clId="{C477A6C3-C3FF-4F98-A9EF-480B7A702651}" dt="2023-10-20T04:13:24.126" v="207" actId="6549"/>
        <pc:sldMkLst>
          <pc:docMk/>
          <pc:sldMk cId="3835074240" sldId="263"/>
        </pc:sldMkLst>
        <pc:spChg chg="mod">
          <ac:chgData name="Teuku Raja Irfan Radarma" userId="cf428174-95ba-4576-8554-3a3b8ffa52b7" providerId="ADAL" clId="{C477A6C3-C3FF-4F98-A9EF-480B7A702651}" dt="2023-10-20T04:13:24.126" v="207" actId="6549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C477A6C3-C3FF-4F98-A9EF-480B7A702651}" dt="2023-10-20T04:05:45.032" v="144" actId="20577"/>
        <pc:sldMkLst>
          <pc:docMk/>
          <pc:sldMk cId="897118795" sldId="282"/>
        </pc:sldMkLst>
        <pc:spChg chg="mod">
          <ac:chgData name="Teuku Raja Irfan Radarma" userId="cf428174-95ba-4576-8554-3a3b8ffa52b7" providerId="ADAL" clId="{C477A6C3-C3FF-4F98-A9EF-480B7A702651}" dt="2023-10-20T03:53:31.282" v="110" actId="20577"/>
          <ac:spMkLst>
            <pc:docMk/>
            <pc:sldMk cId="897118795" sldId="282"/>
            <ac:spMk id="2" creationId="{C70C2F35-68BB-7C3D-7335-0F380D3C346E}"/>
          </ac:spMkLst>
        </pc:spChg>
        <pc:spChg chg="mod">
          <ac:chgData name="Teuku Raja Irfan Radarma" userId="cf428174-95ba-4576-8554-3a3b8ffa52b7" providerId="ADAL" clId="{C477A6C3-C3FF-4F98-A9EF-480B7A702651}" dt="2023-10-20T04:05:45.032" v="144" actId="20577"/>
          <ac:spMkLst>
            <pc:docMk/>
            <pc:sldMk cId="897118795" sldId="282"/>
            <ac:spMk id="3" creationId="{AAA43931-CC11-13AA-91C1-2CB3C3C82A99}"/>
          </ac:spMkLst>
        </pc:spChg>
      </pc:sldChg>
      <pc:sldChg chg="del">
        <pc:chgData name="Teuku Raja Irfan Radarma" userId="cf428174-95ba-4576-8554-3a3b8ffa52b7" providerId="ADAL" clId="{C477A6C3-C3FF-4F98-A9EF-480B7A702651}" dt="2023-10-20T06:09:41.923" v="803" actId="47"/>
        <pc:sldMkLst>
          <pc:docMk/>
          <pc:sldMk cId="2190537798" sldId="284"/>
        </pc:sldMkLst>
      </pc:sldChg>
      <pc:sldChg chg="new del">
        <pc:chgData name="Teuku Raja Irfan Radarma" userId="cf428174-95ba-4576-8554-3a3b8ffa52b7" providerId="ADAL" clId="{C477A6C3-C3FF-4F98-A9EF-480B7A702651}" dt="2023-10-20T04:07:41.477" v="146" actId="680"/>
        <pc:sldMkLst>
          <pc:docMk/>
          <pc:sldMk cId="55492007" sldId="285"/>
        </pc:sldMkLst>
      </pc:sldChg>
      <pc:sldChg chg="addSp delSp modSp new mod">
        <pc:chgData name="Teuku Raja Irfan Radarma" userId="cf428174-95ba-4576-8554-3a3b8ffa52b7" providerId="ADAL" clId="{C477A6C3-C3FF-4F98-A9EF-480B7A702651}" dt="2023-10-20T04:10:39.991" v="192" actId="20577"/>
        <pc:sldMkLst>
          <pc:docMk/>
          <pc:sldMk cId="801049290" sldId="285"/>
        </pc:sldMkLst>
        <pc:spChg chg="mod">
          <ac:chgData name="Teuku Raja Irfan Radarma" userId="cf428174-95ba-4576-8554-3a3b8ffa52b7" providerId="ADAL" clId="{C477A6C3-C3FF-4F98-A9EF-480B7A702651}" dt="2023-10-20T04:10:39.991" v="192" actId="20577"/>
          <ac:spMkLst>
            <pc:docMk/>
            <pc:sldMk cId="801049290" sldId="285"/>
            <ac:spMk id="2" creationId="{4B8D9639-CBD1-6CBE-6F3F-2697635BF4CB}"/>
          </ac:spMkLst>
        </pc:spChg>
        <pc:spChg chg="del">
          <ac:chgData name="Teuku Raja Irfan Radarma" userId="cf428174-95ba-4576-8554-3a3b8ffa52b7" providerId="ADAL" clId="{C477A6C3-C3FF-4F98-A9EF-480B7A702651}" dt="2023-10-20T04:07:48.224" v="148"/>
          <ac:spMkLst>
            <pc:docMk/>
            <pc:sldMk cId="801049290" sldId="285"/>
            <ac:spMk id="3" creationId="{0D282E10-2DE2-4B4E-DA2A-BE9B8A9FAD30}"/>
          </ac:spMkLst>
        </pc:spChg>
        <pc:picChg chg="add mod">
          <ac:chgData name="Teuku Raja Irfan Radarma" userId="cf428174-95ba-4576-8554-3a3b8ffa52b7" providerId="ADAL" clId="{C477A6C3-C3FF-4F98-A9EF-480B7A702651}" dt="2023-10-20T04:07:48.224" v="148"/>
          <ac:picMkLst>
            <pc:docMk/>
            <pc:sldMk cId="801049290" sldId="285"/>
            <ac:picMk id="1026" creationId="{9EC281F6-EA09-3DEA-2E64-E9C32D1C48EC}"/>
          </ac:picMkLst>
        </pc:picChg>
      </pc:sldChg>
      <pc:sldChg chg="modSp new mod ord">
        <pc:chgData name="Teuku Raja Irfan Radarma" userId="cf428174-95ba-4576-8554-3a3b8ffa52b7" providerId="ADAL" clId="{C477A6C3-C3FF-4F98-A9EF-480B7A702651}" dt="2023-10-20T04:36:22.438" v="609" actId="20577"/>
        <pc:sldMkLst>
          <pc:docMk/>
          <pc:sldMk cId="3427959573" sldId="286"/>
        </pc:sldMkLst>
        <pc:spChg chg="mod">
          <ac:chgData name="Teuku Raja Irfan Radarma" userId="cf428174-95ba-4576-8554-3a3b8ffa52b7" providerId="ADAL" clId="{C477A6C3-C3FF-4F98-A9EF-480B7A702651}" dt="2023-10-20T04:10:59.953" v="204" actId="20577"/>
          <ac:spMkLst>
            <pc:docMk/>
            <pc:sldMk cId="3427959573" sldId="286"/>
            <ac:spMk id="2" creationId="{51ADF962-3634-CAF0-F0C1-67D7790260E8}"/>
          </ac:spMkLst>
        </pc:spChg>
        <pc:spChg chg="mod">
          <ac:chgData name="Teuku Raja Irfan Radarma" userId="cf428174-95ba-4576-8554-3a3b8ffa52b7" providerId="ADAL" clId="{C477A6C3-C3FF-4F98-A9EF-480B7A702651}" dt="2023-10-20T04:36:22.438" v="609" actId="20577"/>
          <ac:spMkLst>
            <pc:docMk/>
            <pc:sldMk cId="3427959573" sldId="286"/>
            <ac:spMk id="4" creationId="{60297F42-27F4-852D-448F-C208958E337B}"/>
          </ac:spMkLst>
        </pc:spChg>
      </pc:sldChg>
      <pc:sldChg chg="addSp delSp modSp new mod ord">
        <pc:chgData name="Teuku Raja Irfan Radarma" userId="cf428174-95ba-4576-8554-3a3b8ffa52b7" providerId="ADAL" clId="{C477A6C3-C3FF-4F98-A9EF-480B7A702651}" dt="2023-10-20T04:18:51.892" v="312" actId="1582"/>
        <pc:sldMkLst>
          <pc:docMk/>
          <pc:sldMk cId="3936877724" sldId="287"/>
        </pc:sldMkLst>
        <pc:spChg chg="mod">
          <ac:chgData name="Teuku Raja Irfan Radarma" userId="cf428174-95ba-4576-8554-3a3b8ffa52b7" providerId="ADAL" clId="{C477A6C3-C3FF-4F98-A9EF-480B7A702651}" dt="2023-10-20T04:13:46.348" v="248" actId="20577"/>
          <ac:spMkLst>
            <pc:docMk/>
            <pc:sldMk cId="3936877724" sldId="287"/>
            <ac:spMk id="2" creationId="{0AD9EAFF-96B3-0F38-3AEC-E01803E69164}"/>
          </ac:spMkLst>
        </pc:spChg>
        <pc:spChg chg="del">
          <ac:chgData name="Teuku Raja Irfan Radarma" userId="cf428174-95ba-4576-8554-3a3b8ffa52b7" providerId="ADAL" clId="{C477A6C3-C3FF-4F98-A9EF-480B7A702651}" dt="2023-10-20T04:13:52.365" v="249" actId="478"/>
          <ac:spMkLst>
            <pc:docMk/>
            <pc:sldMk cId="3936877724" sldId="287"/>
            <ac:spMk id="3" creationId="{2FED7FA4-1CEE-72B5-23E0-E11CA5A70F25}"/>
          </ac:spMkLst>
        </pc:spChg>
        <pc:graphicFrameChg chg="add mod ord modGraphic">
          <ac:chgData name="Teuku Raja Irfan Radarma" userId="cf428174-95ba-4576-8554-3a3b8ffa52b7" providerId="ADAL" clId="{C477A6C3-C3FF-4F98-A9EF-480B7A702651}" dt="2023-10-20T04:17:02.586" v="302" actId="1076"/>
          <ac:graphicFrameMkLst>
            <pc:docMk/>
            <pc:sldMk cId="3936877724" sldId="287"/>
            <ac:graphicFrameMk id="9" creationId="{256AF2C7-DDA0-612F-D5F0-721A0B43E294}"/>
          </ac:graphicFrameMkLst>
        </pc:graphicFrameChg>
        <pc:picChg chg="add mod">
          <ac:chgData name="Teuku Raja Irfan Radarma" userId="cf428174-95ba-4576-8554-3a3b8ffa52b7" providerId="ADAL" clId="{C477A6C3-C3FF-4F98-A9EF-480B7A702651}" dt="2023-10-20T04:16:12.271" v="297" actId="1076"/>
          <ac:picMkLst>
            <pc:docMk/>
            <pc:sldMk cId="3936877724" sldId="287"/>
            <ac:picMk id="6" creationId="{26451C9D-0154-77E0-B23A-F076CA175CD4}"/>
          </ac:picMkLst>
        </pc:picChg>
        <pc:picChg chg="add mod">
          <ac:chgData name="Teuku Raja Irfan Radarma" userId="cf428174-95ba-4576-8554-3a3b8ffa52b7" providerId="ADAL" clId="{C477A6C3-C3FF-4F98-A9EF-480B7A702651}" dt="2023-10-20T04:16:14.032" v="298" actId="1076"/>
          <ac:picMkLst>
            <pc:docMk/>
            <pc:sldMk cId="3936877724" sldId="287"/>
            <ac:picMk id="8" creationId="{6174FDF7-0E74-1C20-57DE-97D9441B4D84}"/>
          </ac:picMkLst>
        </pc:picChg>
        <pc:picChg chg="add mod">
          <ac:chgData name="Teuku Raja Irfan Radarma" userId="cf428174-95ba-4576-8554-3a3b8ffa52b7" providerId="ADAL" clId="{C477A6C3-C3FF-4F98-A9EF-480B7A702651}" dt="2023-10-20T04:17:29.614" v="304" actId="1076"/>
          <ac:picMkLst>
            <pc:docMk/>
            <pc:sldMk cId="3936877724" sldId="287"/>
            <ac:picMk id="11" creationId="{D6DED326-E973-A2F5-BB31-C4F01D311F6A}"/>
          </ac:picMkLst>
        </pc:picChg>
        <pc:picChg chg="add mod">
          <ac:chgData name="Teuku Raja Irfan Radarma" userId="cf428174-95ba-4576-8554-3a3b8ffa52b7" providerId="ADAL" clId="{C477A6C3-C3FF-4F98-A9EF-480B7A702651}" dt="2023-10-20T04:16:59.861" v="300" actId="1076"/>
          <ac:picMkLst>
            <pc:docMk/>
            <pc:sldMk cId="3936877724" sldId="287"/>
            <ac:picMk id="13" creationId="{3516D9CD-B0D5-400F-5D59-33C8245583EC}"/>
          </ac:picMkLst>
        </pc:pic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5" creationId="{863A848D-701E-DED6-7CA0-A70DF5A36A41}"/>
          </ac:cxnSpMkLst>
        </pc:cxn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7" creationId="{ED3013B1-35F2-C16C-AC4F-530D72CD26BA}"/>
          </ac:cxnSpMkLst>
        </pc:cxnChg>
        <pc:cxnChg chg="add mod">
          <ac:chgData name="Teuku Raja Irfan Radarma" userId="cf428174-95ba-4576-8554-3a3b8ffa52b7" providerId="ADAL" clId="{C477A6C3-C3FF-4F98-A9EF-480B7A702651}" dt="2023-10-20T04:18:51.892" v="312" actId="1582"/>
          <ac:cxnSpMkLst>
            <pc:docMk/>
            <pc:sldMk cId="3936877724" sldId="287"/>
            <ac:cxnSpMk id="19" creationId="{C1CFA196-581A-6FC8-8655-751114E98DDC}"/>
          </ac:cxnSpMkLst>
        </pc:cxnChg>
      </pc:sldChg>
      <pc:sldChg chg="modSp new mod">
        <pc:chgData name="Teuku Raja Irfan Radarma" userId="cf428174-95ba-4576-8554-3a3b8ffa52b7" providerId="ADAL" clId="{C477A6C3-C3FF-4F98-A9EF-480B7A702651}" dt="2023-10-20T04:28:19.464" v="381" actId="14100"/>
        <pc:sldMkLst>
          <pc:docMk/>
          <pc:sldMk cId="926582931" sldId="288"/>
        </pc:sldMkLst>
        <pc:spChg chg="mod">
          <ac:chgData name="Teuku Raja Irfan Radarma" userId="cf428174-95ba-4576-8554-3a3b8ffa52b7" providerId="ADAL" clId="{C477A6C3-C3FF-4F98-A9EF-480B7A702651}" dt="2023-10-20T04:21:22.127" v="380" actId="20577"/>
          <ac:spMkLst>
            <pc:docMk/>
            <pc:sldMk cId="926582931" sldId="288"/>
            <ac:spMk id="2" creationId="{8616AE17-DD55-A78D-A384-27452EFE3094}"/>
          </ac:spMkLst>
        </pc:spChg>
        <pc:spChg chg="mod">
          <ac:chgData name="Teuku Raja Irfan Radarma" userId="cf428174-95ba-4576-8554-3a3b8ffa52b7" providerId="ADAL" clId="{C477A6C3-C3FF-4F98-A9EF-480B7A702651}" dt="2023-10-20T04:28:19.464" v="381" actId="14100"/>
          <ac:spMkLst>
            <pc:docMk/>
            <pc:sldMk cId="926582931" sldId="288"/>
            <ac:spMk id="3" creationId="{40BD2F40-3135-2AAE-3F9D-48B798B4C82C}"/>
          </ac:spMkLst>
        </pc:spChg>
      </pc:sldChg>
      <pc:sldChg chg="addSp delSp modSp new mod">
        <pc:chgData name="Teuku Raja Irfan Radarma" userId="cf428174-95ba-4576-8554-3a3b8ffa52b7" providerId="ADAL" clId="{C477A6C3-C3FF-4F98-A9EF-480B7A702651}" dt="2023-10-20T04:31:41.223" v="507" actId="20577"/>
        <pc:sldMkLst>
          <pc:docMk/>
          <pc:sldMk cId="2333249095" sldId="289"/>
        </pc:sldMkLst>
        <pc:spChg chg="mod">
          <ac:chgData name="Teuku Raja Irfan Radarma" userId="cf428174-95ba-4576-8554-3a3b8ffa52b7" providerId="ADAL" clId="{C477A6C3-C3FF-4F98-A9EF-480B7A702651}" dt="2023-10-20T04:31:41.223" v="507" actId="20577"/>
          <ac:spMkLst>
            <pc:docMk/>
            <pc:sldMk cId="2333249095" sldId="289"/>
            <ac:spMk id="2" creationId="{5933C629-3796-9681-96EB-7EC9B54A6531}"/>
          </ac:spMkLst>
        </pc:spChg>
        <pc:spChg chg="del">
          <ac:chgData name="Teuku Raja Irfan Radarma" userId="cf428174-95ba-4576-8554-3a3b8ffa52b7" providerId="ADAL" clId="{C477A6C3-C3FF-4F98-A9EF-480B7A702651}" dt="2023-10-20T04:29:15.030" v="387" actId="478"/>
          <ac:spMkLst>
            <pc:docMk/>
            <pc:sldMk cId="2333249095" sldId="289"/>
            <ac:spMk id="3" creationId="{9E520225-ADF7-325F-5D94-CA0DDBEACD9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5" creationId="{ADA1B844-070D-4825-F5A0-C4240D9E28D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6" creationId="{F5F32A36-8990-F112-4DE0-C4F82D21D30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7" creationId="{02D670DB-0EBD-26F3-C0AD-14777F4F4427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8" creationId="{ED92251E-CB04-CC87-7AAB-08C135D6F2B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9" creationId="{32F63A9A-38C4-31BD-1FE5-0E1C83B5628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0" creationId="{6D01A930-44C7-1BB3-4797-2DB9841CE249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1" creationId="{19DB7635-0A95-2D9D-AD7D-0DEE0F27454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2" creationId="{EB9E756A-A673-BBC7-E6B1-354DCC2D9E3F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3" creationId="{E10C32DC-9170-8A48-92AA-BB924D97546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4" creationId="{3CEA1DB0-22DB-8B4B-2763-561D911805B6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5" creationId="{931F3C1C-D08A-B71E-B65F-AE7BB1DA0513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6" creationId="{2211F614-17D7-0716-CC6F-CC3100E6A64C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7" creationId="{0DD3CC2B-2976-18CF-B00A-9BDFD920446B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8" creationId="{741318FC-CCAB-2CBA-DFCB-AF8D668F92E0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19" creationId="{2B997740-92D1-2178-B419-9668BF549F74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20" creationId="{DF11D415-9C8D-CF3E-0983-06F9C4F32D83}"/>
          </ac:spMkLst>
        </pc:spChg>
        <pc:spChg chg="add del mod">
          <ac:chgData name="Teuku Raja Irfan Radarma" userId="cf428174-95ba-4576-8554-3a3b8ffa52b7" providerId="ADAL" clId="{C477A6C3-C3FF-4F98-A9EF-480B7A702651}" dt="2023-10-20T04:29:13.021" v="386"/>
          <ac:spMkLst>
            <pc:docMk/>
            <pc:sldMk cId="2333249095" sldId="289"/>
            <ac:spMk id="21" creationId="{7ECAC069-1DED-700A-60E9-F9058C33DB1A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28" creationId="{ADFCB098-D636-8C1D-055F-A6FEBDDA5BA4}"/>
          </ac:spMkLst>
        </pc:spChg>
        <pc:spChg chg="add mod">
          <ac:chgData name="Teuku Raja Irfan Radarma" userId="cf428174-95ba-4576-8554-3a3b8ffa52b7" providerId="ADAL" clId="{C477A6C3-C3FF-4F98-A9EF-480B7A702651}" dt="2023-10-20T04:29:50.244" v="434" actId="14100"/>
          <ac:spMkLst>
            <pc:docMk/>
            <pc:sldMk cId="2333249095" sldId="289"/>
            <ac:spMk id="29" creationId="{A34DF30B-74AE-1A37-7E7B-3CBEA881DB07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0" creationId="{DFD97B46-3A3F-200C-FC32-B4D3300A5AC9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1" creationId="{43AB673F-A799-6C29-306D-43F49E56850C}"/>
          </ac:spMkLst>
        </pc:spChg>
        <pc:spChg chg="add mod">
          <ac:chgData name="Teuku Raja Irfan Radarma" userId="cf428174-95ba-4576-8554-3a3b8ffa52b7" providerId="ADAL" clId="{C477A6C3-C3FF-4F98-A9EF-480B7A702651}" dt="2023-10-20T04:31:01.167" v="456" actId="1076"/>
          <ac:spMkLst>
            <pc:docMk/>
            <pc:sldMk cId="2333249095" sldId="289"/>
            <ac:spMk id="32" creationId="{6323D63D-3A00-FA5D-826E-EAE6D8CF4758}"/>
          </ac:spMkLst>
        </pc:spChg>
        <pc:spChg chg="add mod">
          <ac:chgData name="Teuku Raja Irfan Radarma" userId="cf428174-95ba-4576-8554-3a3b8ffa52b7" providerId="ADAL" clId="{C477A6C3-C3FF-4F98-A9EF-480B7A702651}" dt="2023-10-20T04:30:44.552" v="452" actId="1076"/>
          <ac:spMkLst>
            <pc:docMk/>
            <pc:sldMk cId="2333249095" sldId="289"/>
            <ac:spMk id="33" creationId="{122E151E-C7C5-A257-66A2-7DC8D01B348D}"/>
          </ac:spMkLst>
        </pc:spChg>
        <pc:spChg chg="add mod">
          <ac:chgData name="Teuku Raja Irfan Radarma" userId="cf428174-95ba-4576-8554-3a3b8ffa52b7" providerId="ADAL" clId="{C477A6C3-C3FF-4F98-A9EF-480B7A702651}" dt="2023-10-20T04:29:46.031" v="433" actId="1035"/>
          <ac:spMkLst>
            <pc:docMk/>
            <pc:sldMk cId="2333249095" sldId="289"/>
            <ac:spMk id="34" creationId="{F23E6DD7-4B81-BD87-1188-A4CE67B60B91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35" creationId="{1723C3FE-D9EC-FEBE-BFAD-EE92CEE20536}"/>
          </ac:spMkLst>
        </pc:spChg>
        <pc:spChg chg="add mod">
          <ac:chgData name="Teuku Raja Irfan Radarma" userId="cf428174-95ba-4576-8554-3a3b8ffa52b7" providerId="ADAL" clId="{C477A6C3-C3FF-4F98-A9EF-480B7A702651}" dt="2023-10-20T04:31:11.790" v="464" actId="1076"/>
          <ac:spMkLst>
            <pc:docMk/>
            <pc:sldMk cId="2333249095" sldId="289"/>
            <ac:spMk id="36" creationId="{490E9B19-C6CB-D1A2-37D6-742DE0A3C95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7" creationId="{AF802FFA-738F-0320-8594-0DF9313CC767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8" creationId="{1B623791-7DE4-725D-9710-859FD7C3279B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39" creationId="{C11B8745-D37C-8054-9EFF-972B590B6CD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0" creationId="{741B1F1E-9C90-E4DB-6D17-AFBCD01D031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1" creationId="{5D3CAE18-A5E7-D8E7-D326-F0B7A892CF12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2" creationId="{EE0352CE-7138-313F-B61D-B49066E973F4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3" creationId="{3125603A-FBAF-8E60-955A-F91ED4B412E9}"/>
          </ac:spMkLst>
        </pc:spChg>
        <pc:spChg chg="add mod">
          <ac:chgData name="Teuku Raja Irfan Radarma" userId="cf428174-95ba-4576-8554-3a3b8ffa52b7" providerId="ADAL" clId="{C477A6C3-C3FF-4F98-A9EF-480B7A702651}" dt="2023-10-20T04:31:20.140" v="467" actId="1076"/>
          <ac:spMkLst>
            <pc:docMk/>
            <pc:sldMk cId="2333249095" sldId="289"/>
            <ac:spMk id="44" creationId="{F4245A50-40A3-459C-C05B-A51EA009699A}"/>
          </ac:spMkLst>
        </pc:sp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2" creationId="{ABD28C9A-96FB-6588-A1BA-932DC0219FA9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3" creationId="{A4E6CDC7-F1EA-D7AD-26E0-382CA8635776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4" creationId="{1A41C961-A54D-B0B8-DC85-BA02C9DBF514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5" creationId="{C4851576-F8B4-A386-5767-F6BA277D3EDB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6" creationId="{30722033-2C89-5071-BAE2-2BDF84280CEB}"/>
          </ac:cxnSpMkLst>
        </pc:cxnChg>
        <pc:cxnChg chg="add del mod">
          <ac:chgData name="Teuku Raja Irfan Radarma" userId="cf428174-95ba-4576-8554-3a3b8ffa52b7" providerId="ADAL" clId="{C477A6C3-C3FF-4F98-A9EF-480B7A702651}" dt="2023-10-20T04:29:13.021" v="386"/>
          <ac:cxnSpMkLst>
            <pc:docMk/>
            <pc:sldMk cId="2333249095" sldId="289"/>
            <ac:cxnSpMk id="27" creationId="{48205A47-F8C3-AABE-6D4C-205E089EC27F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5" creationId="{1010B10A-A9C1-31F3-5C2D-A7CBFF9E2E94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6" creationId="{72C27E17-2375-9696-34E6-2B0344D50293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7" creationId="{95BAE80C-701B-973B-0911-FA3877E517AC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8" creationId="{EFD1826A-8661-1216-CACF-322E9192CA23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49" creationId="{F64149C3-5E19-2AE3-7531-F5DB46CB3F59}"/>
          </ac:cxnSpMkLst>
        </pc:cxnChg>
        <pc:cxnChg chg="add mod">
          <ac:chgData name="Teuku Raja Irfan Radarma" userId="cf428174-95ba-4576-8554-3a3b8ffa52b7" providerId="ADAL" clId="{C477A6C3-C3FF-4F98-A9EF-480B7A702651}" dt="2023-10-20T04:31:20.140" v="467" actId="1076"/>
          <ac:cxnSpMkLst>
            <pc:docMk/>
            <pc:sldMk cId="2333249095" sldId="289"/>
            <ac:cxnSpMk id="50" creationId="{170D19D8-DCB5-6381-6EB0-A34AF135AB41}"/>
          </ac:cxnSpMkLst>
        </pc:cxnChg>
      </pc:sldChg>
      <pc:sldChg chg="addSp delSp modSp new mod">
        <pc:chgData name="Teuku Raja Irfan Radarma" userId="cf428174-95ba-4576-8554-3a3b8ffa52b7" providerId="ADAL" clId="{C477A6C3-C3FF-4F98-A9EF-480B7A702651}" dt="2023-10-20T04:34:57.565" v="558" actId="1076"/>
        <pc:sldMkLst>
          <pc:docMk/>
          <pc:sldMk cId="2346986955" sldId="290"/>
        </pc:sldMkLst>
        <pc:spChg chg="mod">
          <ac:chgData name="Teuku Raja Irfan Radarma" userId="cf428174-95ba-4576-8554-3a3b8ffa52b7" providerId="ADAL" clId="{C477A6C3-C3FF-4F98-A9EF-480B7A702651}" dt="2023-10-20T04:32:07.504" v="536" actId="20577"/>
          <ac:spMkLst>
            <pc:docMk/>
            <pc:sldMk cId="2346986955" sldId="290"/>
            <ac:spMk id="2" creationId="{63CFA49B-750E-EEA2-B405-38E55545ED90}"/>
          </ac:spMkLst>
        </pc:spChg>
        <pc:spChg chg="mod">
          <ac:chgData name="Teuku Raja Irfan Radarma" userId="cf428174-95ba-4576-8554-3a3b8ffa52b7" providerId="ADAL" clId="{C477A6C3-C3FF-4F98-A9EF-480B7A702651}" dt="2023-10-20T04:34:54.731" v="557" actId="14100"/>
          <ac:spMkLst>
            <pc:docMk/>
            <pc:sldMk cId="2346986955" sldId="290"/>
            <ac:spMk id="3" creationId="{8DF4281A-F6A4-710A-AB50-37C3A83AF207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9" creationId="{1FB6F00A-36A5-4298-618B-56C40EC4B0E7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3" creationId="{967F7597-614D-4AAC-BDB5-668DA0B88F50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4" creationId="{AE8D9568-332C-93C8-E59F-6A799BF7858F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5" creationId="{D85E6010-E4BA-55EA-F0A3-086A3985D8EE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6" creationId="{57452891-BCB9-AD78-C750-6E09925AF883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7" creationId="{4592C01B-1102-A06B-A33F-D128EDBA825D}"/>
          </ac:spMkLst>
        </pc:spChg>
        <pc:spChg chg="add del mod">
          <ac:chgData name="Teuku Raja Irfan Radarma" userId="cf428174-95ba-4576-8554-3a3b8ffa52b7" providerId="ADAL" clId="{C477A6C3-C3FF-4F98-A9EF-480B7A702651}" dt="2023-10-20T04:34:17.830" v="541"/>
          <ac:spMkLst>
            <pc:docMk/>
            <pc:sldMk cId="2346986955" sldId="290"/>
            <ac:spMk id="28" creationId="{669C5F00-5BD2-FD96-488D-C9D12088EFDD}"/>
          </ac:spMkLst>
        </pc:sp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5" creationId="{09FDE483-647F-3041-8D17-6B3F7B55239D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6" creationId="{A1EFC896-02EA-8981-8381-04AF2DD112B6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7" creationId="{150D5071-E3DC-4F23-3C99-0AF4F4AA6666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8" creationId="{D5F85577-3686-EFD5-8909-49C95B863733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0" creationId="{409D9672-C332-FD09-C0A9-2B4315F347BD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1" creationId="{817191CC-14D1-470E-E814-B76A61287EE8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2" creationId="{F8F2B0F3-2254-3DB1-9CEE-68562CA48BCB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3" creationId="{F34B6E2B-60A0-7710-6AA8-332AB751FB44}"/>
          </ac:picMkLst>
        </pc:picChg>
        <pc:picChg chg="add del mod">
          <ac:chgData name="Teuku Raja Irfan Radarma" userId="cf428174-95ba-4576-8554-3a3b8ffa52b7" providerId="ADAL" clId="{C477A6C3-C3FF-4F98-A9EF-480B7A702651}" dt="2023-10-20T04:34:17.830" v="541"/>
          <ac:picMkLst>
            <pc:docMk/>
            <pc:sldMk cId="2346986955" sldId="290"/>
            <ac:picMk id="14" creationId="{586C4F9A-1F37-311D-CBF1-D4300AC8B5CA}"/>
          </ac:picMkLst>
        </pc:picChg>
        <pc:picChg chg="add mod">
          <ac:chgData name="Teuku Raja Irfan Radarma" userId="cf428174-95ba-4576-8554-3a3b8ffa52b7" providerId="ADAL" clId="{C477A6C3-C3FF-4F98-A9EF-480B7A702651}" dt="2023-10-20T04:34:57.565" v="558" actId="1076"/>
          <ac:picMkLst>
            <pc:docMk/>
            <pc:sldMk cId="2346986955" sldId="290"/>
            <ac:picMk id="29" creationId="{CAE4CF88-F727-C841-9139-D83C0837EDD4}"/>
          </ac:picMkLst>
        </pc:pic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5" creationId="{76C4B403-A043-6C09-F58C-4709EAF9EE80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6" creationId="{1FAD7FB7-9591-0799-EE8B-34A72537D323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7" creationId="{9B1FF8F1-53B9-CE2C-D056-AC9C98D95F7A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8" creationId="{8518FD2D-9539-9070-B510-B5381E3E955E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19" creationId="{E1AFA0FF-86CB-23A0-4276-D3DF2E356ABF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0" creationId="{213D9A73-1D9C-4D09-3A8A-C8C2EB79AD5E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1" creationId="{CCF36EC8-917D-C9A9-8FB1-75EB87DD2E74}"/>
          </ac:cxnSpMkLst>
        </pc:cxnChg>
        <pc:cxnChg chg="add del mod">
          <ac:chgData name="Teuku Raja Irfan Radarma" userId="cf428174-95ba-4576-8554-3a3b8ffa52b7" providerId="ADAL" clId="{C477A6C3-C3FF-4F98-A9EF-480B7A702651}" dt="2023-10-20T04:34:17.830" v="541"/>
          <ac:cxnSpMkLst>
            <pc:docMk/>
            <pc:sldMk cId="2346986955" sldId="290"/>
            <ac:cxnSpMk id="22" creationId="{EBF5817C-2A9E-9FE6-08E0-33B02E82CE38}"/>
          </ac:cxnSpMkLst>
        </pc:cxnChg>
      </pc:sldChg>
      <pc:sldChg chg="addSp delSp modSp new mod ord">
        <pc:chgData name="Teuku Raja Irfan Radarma" userId="cf428174-95ba-4576-8554-3a3b8ffa52b7" providerId="ADAL" clId="{C477A6C3-C3FF-4F98-A9EF-480B7A702651}" dt="2023-10-20T04:36:25.140" v="611"/>
        <pc:sldMkLst>
          <pc:docMk/>
          <pc:sldMk cId="1947689677" sldId="291"/>
        </pc:sldMkLst>
        <pc:spChg chg="mod">
          <ac:chgData name="Teuku Raja Irfan Radarma" userId="cf428174-95ba-4576-8554-3a3b8ffa52b7" providerId="ADAL" clId="{C477A6C3-C3FF-4F98-A9EF-480B7A702651}" dt="2023-10-20T04:35:25.697" v="570" actId="20577"/>
          <ac:spMkLst>
            <pc:docMk/>
            <pc:sldMk cId="1947689677" sldId="291"/>
            <ac:spMk id="2" creationId="{5E3CB2AF-D70D-D8AF-5CF4-DBBEB01DA99A}"/>
          </ac:spMkLst>
        </pc:spChg>
        <pc:spChg chg="del mod">
          <ac:chgData name="Teuku Raja Irfan Radarma" userId="cf428174-95ba-4576-8554-3a3b8ffa52b7" providerId="ADAL" clId="{C477A6C3-C3FF-4F98-A9EF-480B7A702651}" dt="2023-10-20T04:35:33.259" v="574" actId="478"/>
          <ac:spMkLst>
            <pc:docMk/>
            <pc:sldMk cId="1947689677" sldId="291"/>
            <ac:spMk id="3" creationId="{C8F58DA8-AAD9-5D21-7C2C-C9DFA6704DAB}"/>
          </ac:spMkLst>
        </pc:spChg>
        <pc:graphicFrameChg chg="add mod">
          <ac:chgData name="Teuku Raja Irfan Radarma" userId="cf428174-95ba-4576-8554-3a3b8ffa52b7" providerId="ADAL" clId="{C477A6C3-C3FF-4F98-A9EF-480B7A702651}" dt="2023-10-20T04:35:44.892" v="578"/>
          <ac:graphicFrameMkLst>
            <pc:docMk/>
            <pc:sldMk cId="1947689677" sldId="291"/>
            <ac:graphicFrameMk id="5" creationId="{5E040A3E-B4D3-C658-BE4C-934EEAC4D032}"/>
          </ac:graphicFrameMkLst>
        </pc:graphicFrameChg>
      </pc:sldChg>
      <pc:sldChg chg="modSp new mod">
        <pc:chgData name="Teuku Raja Irfan Radarma" userId="cf428174-95ba-4576-8554-3a3b8ffa52b7" providerId="ADAL" clId="{C477A6C3-C3FF-4F98-A9EF-480B7A702651}" dt="2023-10-20T04:37:05.410" v="621" actId="207"/>
        <pc:sldMkLst>
          <pc:docMk/>
          <pc:sldMk cId="774273011" sldId="292"/>
        </pc:sldMkLst>
        <pc:spChg chg="mod">
          <ac:chgData name="Teuku Raja Irfan Radarma" userId="cf428174-95ba-4576-8554-3a3b8ffa52b7" providerId="ADAL" clId="{C477A6C3-C3FF-4F98-A9EF-480B7A702651}" dt="2023-10-20T04:36:46.208" v="615"/>
          <ac:spMkLst>
            <pc:docMk/>
            <pc:sldMk cId="774273011" sldId="292"/>
            <ac:spMk id="2" creationId="{3042B839-FFE2-A7FD-3D24-9FADA0DB1E3E}"/>
          </ac:spMkLst>
        </pc:spChg>
        <pc:spChg chg="mod">
          <ac:chgData name="Teuku Raja Irfan Radarma" userId="cf428174-95ba-4576-8554-3a3b8ffa52b7" providerId="ADAL" clId="{C477A6C3-C3FF-4F98-A9EF-480B7A702651}" dt="2023-10-20T04:37:05.410" v="621" actId="207"/>
          <ac:spMkLst>
            <pc:docMk/>
            <pc:sldMk cId="774273011" sldId="292"/>
            <ac:spMk id="3" creationId="{B7E8108E-0A42-EE3E-B5BC-DB85CB3D93C8}"/>
          </ac:spMkLst>
        </pc:spChg>
      </pc:sldChg>
      <pc:sldChg chg="new del">
        <pc:chgData name="Teuku Raja Irfan Radarma" userId="cf428174-95ba-4576-8554-3a3b8ffa52b7" providerId="ADAL" clId="{C477A6C3-C3FF-4F98-A9EF-480B7A702651}" dt="2023-10-20T04:36:41.441" v="613" actId="680"/>
        <pc:sldMkLst>
          <pc:docMk/>
          <pc:sldMk cId="1133813141" sldId="292"/>
        </pc:sldMkLst>
      </pc:sldChg>
      <pc:sldChg chg="modSp new del mod ord">
        <pc:chgData name="Teuku Raja Irfan Radarma" userId="cf428174-95ba-4576-8554-3a3b8ffa52b7" providerId="ADAL" clId="{C477A6C3-C3FF-4F98-A9EF-480B7A702651}" dt="2023-10-20T04:44:15.968" v="694" actId="47"/>
        <pc:sldMkLst>
          <pc:docMk/>
          <pc:sldMk cId="1721154" sldId="293"/>
        </pc:sldMkLst>
        <pc:spChg chg="mod">
          <ac:chgData name="Teuku Raja Irfan Radarma" userId="cf428174-95ba-4576-8554-3a3b8ffa52b7" providerId="ADAL" clId="{C477A6C3-C3FF-4F98-A9EF-480B7A702651}" dt="2023-10-20T04:37:43.454" v="625"/>
          <ac:spMkLst>
            <pc:docMk/>
            <pc:sldMk cId="1721154" sldId="293"/>
            <ac:spMk id="2" creationId="{294E9B46-BA1B-F8C2-0F05-50AC379257F5}"/>
          </ac:spMkLst>
        </pc:spChg>
        <pc:spChg chg="mod">
          <ac:chgData name="Teuku Raja Irfan Radarma" userId="cf428174-95ba-4576-8554-3a3b8ffa52b7" providerId="ADAL" clId="{C477A6C3-C3FF-4F98-A9EF-480B7A702651}" dt="2023-10-20T04:38:44.389" v="651" actId="14100"/>
          <ac:spMkLst>
            <pc:docMk/>
            <pc:sldMk cId="1721154" sldId="293"/>
            <ac:spMk id="3" creationId="{D5D6A389-5EA6-EC10-CD38-E19445CBF5AA}"/>
          </ac:spMkLst>
        </pc:spChg>
      </pc:sldChg>
      <pc:sldChg chg="addSp delSp modSp add mod">
        <pc:chgData name="Teuku Raja Irfan Radarma" userId="cf428174-95ba-4576-8554-3a3b8ffa52b7" providerId="ADAL" clId="{C477A6C3-C3FF-4F98-A9EF-480B7A702651}" dt="2023-10-20T05:50:05.796" v="802"/>
        <pc:sldMkLst>
          <pc:docMk/>
          <pc:sldMk cId="1671304793" sldId="294"/>
        </pc:sldMkLst>
        <pc:spChg chg="del">
          <ac:chgData name="Teuku Raja Irfan Radarma" userId="cf428174-95ba-4576-8554-3a3b8ffa52b7" providerId="ADAL" clId="{C477A6C3-C3FF-4F98-A9EF-480B7A702651}" dt="2023-10-20T04:39:40.469" v="653" actId="478"/>
          <ac:spMkLst>
            <pc:docMk/>
            <pc:sldMk cId="1671304793" sldId="294"/>
            <ac:spMk id="3" creationId="{D5D6A389-5EA6-EC10-CD38-E19445CBF5AA}"/>
          </ac:spMkLst>
        </pc:spChg>
        <pc:spChg chg="add del mod">
          <ac:chgData name="Teuku Raja Irfan Radarma" userId="cf428174-95ba-4576-8554-3a3b8ffa52b7" providerId="ADAL" clId="{C477A6C3-C3FF-4F98-A9EF-480B7A702651}" dt="2023-10-20T04:41:50.403" v="657" actId="1032"/>
          <ac:spMkLst>
            <pc:docMk/>
            <pc:sldMk cId="1671304793" sldId="294"/>
            <ac:spMk id="6" creationId="{D622893B-3992-ED33-22F2-2C3168B9A008}"/>
          </ac:spMkLst>
        </pc:spChg>
        <pc:graphicFrameChg chg="add del mod modGraphic">
          <ac:chgData name="Teuku Raja Irfan Radarma" userId="cf428174-95ba-4576-8554-3a3b8ffa52b7" providerId="ADAL" clId="{C477A6C3-C3FF-4F98-A9EF-480B7A702651}" dt="2023-10-20T04:41:37.933" v="656" actId="1032"/>
          <ac:graphicFrameMkLst>
            <pc:docMk/>
            <pc:sldMk cId="1671304793" sldId="294"/>
            <ac:graphicFrameMk id="7" creationId="{B0C28D35-0A22-58D6-FD5D-9279596E99FF}"/>
          </ac:graphicFrameMkLst>
        </pc:graphicFrameChg>
        <pc:graphicFrameChg chg="add mod modGraphic">
          <ac:chgData name="Teuku Raja Irfan Radarma" userId="cf428174-95ba-4576-8554-3a3b8ffa52b7" providerId="ADAL" clId="{C477A6C3-C3FF-4F98-A9EF-480B7A702651}" dt="2023-10-20T05:50:05.796" v="802"/>
          <ac:graphicFrameMkLst>
            <pc:docMk/>
            <pc:sldMk cId="1671304793" sldId="294"/>
            <ac:graphicFrameMk id="8" creationId="{ABA5680D-771C-6911-83D5-EF5CF87332DC}"/>
          </ac:graphicFrameMkLst>
        </pc:graphicFrameChg>
      </pc:sldChg>
      <pc:sldChg chg="addSp modSp new mod">
        <pc:chgData name="Teuku Raja Irfan Radarma" userId="cf428174-95ba-4576-8554-3a3b8ffa52b7" providerId="ADAL" clId="{C477A6C3-C3FF-4F98-A9EF-480B7A702651}" dt="2023-10-20T04:46:37.657" v="752" actId="27636"/>
        <pc:sldMkLst>
          <pc:docMk/>
          <pc:sldMk cId="1671644944" sldId="295"/>
        </pc:sldMkLst>
        <pc:spChg chg="mod">
          <ac:chgData name="Teuku Raja Irfan Radarma" userId="cf428174-95ba-4576-8554-3a3b8ffa52b7" providerId="ADAL" clId="{C477A6C3-C3FF-4F98-A9EF-480B7A702651}" dt="2023-10-20T04:45:43.954" v="726" actId="20577"/>
          <ac:spMkLst>
            <pc:docMk/>
            <pc:sldMk cId="1671644944" sldId="295"/>
            <ac:spMk id="2" creationId="{A91D9207-67EE-0FFA-2C13-EDA33242E22C}"/>
          </ac:spMkLst>
        </pc:spChg>
        <pc:spChg chg="mod">
          <ac:chgData name="Teuku Raja Irfan Radarma" userId="cf428174-95ba-4576-8554-3a3b8ffa52b7" providerId="ADAL" clId="{C477A6C3-C3FF-4F98-A9EF-480B7A702651}" dt="2023-10-20T04:46:37.657" v="752" actId="27636"/>
          <ac:spMkLst>
            <pc:docMk/>
            <pc:sldMk cId="1671644944" sldId="295"/>
            <ac:spMk id="3" creationId="{CD2C71DF-3976-F5D2-11BD-5AB68DA5C4E4}"/>
          </ac:spMkLst>
        </pc:spChg>
        <pc:picChg chg="add mod">
          <ac:chgData name="Teuku Raja Irfan Radarma" userId="cf428174-95ba-4576-8554-3a3b8ffa52b7" providerId="ADAL" clId="{C477A6C3-C3FF-4F98-A9EF-480B7A702651}" dt="2023-10-20T04:46:05.433" v="733" actId="1076"/>
          <ac:picMkLst>
            <pc:docMk/>
            <pc:sldMk cId="1671644944" sldId="295"/>
            <ac:picMk id="5" creationId="{276E4B3E-B1B8-1248-8E36-08328C456B79}"/>
          </ac:picMkLst>
        </pc:picChg>
      </pc:sldChg>
      <pc:sldChg chg="addSp delSp modSp new mod">
        <pc:chgData name="Teuku Raja Irfan Radarma" userId="cf428174-95ba-4576-8554-3a3b8ffa52b7" providerId="ADAL" clId="{C477A6C3-C3FF-4F98-A9EF-480B7A702651}" dt="2023-10-20T04:47:12.514" v="768" actId="1076"/>
        <pc:sldMkLst>
          <pc:docMk/>
          <pc:sldMk cId="1014592717" sldId="296"/>
        </pc:sldMkLst>
        <pc:spChg chg="mod">
          <ac:chgData name="Teuku Raja Irfan Radarma" userId="cf428174-95ba-4576-8554-3a3b8ffa52b7" providerId="ADAL" clId="{C477A6C3-C3FF-4F98-A9EF-480B7A702651}" dt="2023-10-20T04:46:51.918" v="764" actId="20577"/>
          <ac:spMkLst>
            <pc:docMk/>
            <pc:sldMk cId="1014592717" sldId="296"/>
            <ac:spMk id="2" creationId="{90C9B8CE-8A96-8288-2FCE-E5DB2F1CB29F}"/>
          </ac:spMkLst>
        </pc:spChg>
        <pc:spChg chg="del">
          <ac:chgData name="Teuku Raja Irfan Radarma" userId="cf428174-95ba-4576-8554-3a3b8ffa52b7" providerId="ADAL" clId="{C477A6C3-C3FF-4F98-A9EF-480B7A702651}" dt="2023-10-20T04:46:57.953" v="765"/>
          <ac:spMkLst>
            <pc:docMk/>
            <pc:sldMk cId="1014592717" sldId="296"/>
            <ac:spMk id="3" creationId="{5CE18AE2-2FE9-2CF9-50DA-6ED914202A64}"/>
          </ac:spMkLst>
        </pc:spChg>
        <pc:spChg chg="add mod">
          <ac:chgData name="Teuku Raja Irfan Radarma" userId="cf428174-95ba-4576-8554-3a3b8ffa52b7" providerId="ADAL" clId="{C477A6C3-C3FF-4F98-A9EF-480B7A702651}" dt="2023-10-20T04:47:12.514" v="768" actId="1076"/>
          <ac:spMkLst>
            <pc:docMk/>
            <pc:sldMk cId="1014592717" sldId="296"/>
            <ac:spMk id="5" creationId="{F89C693F-E0CF-38A8-A24E-7B8B23B3F028}"/>
          </ac:spMkLst>
        </pc:spChg>
      </pc:sldChg>
      <pc:sldChg chg="addSp delSp modSp new mod">
        <pc:chgData name="Teuku Raja Irfan Radarma" userId="cf428174-95ba-4576-8554-3a3b8ffa52b7" providerId="ADAL" clId="{C477A6C3-C3FF-4F98-A9EF-480B7A702651}" dt="2023-10-21T03:15:39.179" v="811" actId="478"/>
        <pc:sldMkLst>
          <pc:docMk/>
          <pc:sldMk cId="1151595048" sldId="297"/>
        </pc:sldMkLst>
        <pc:spChg chg="mod">
          <ac:chgData name="Teuku Raja Irfan Radarma" userId="cf428174-95ba-4576-8554-3a3b8ffa52b7" providerId="ADAL" clId="{C477A6C3-C3FF-4F98-A9EF-480B7A702651}" dt="2023-10-20T04:47:25.747" v="780" actId="20577"/>
          <ac:spMkLst>
            <pc:docMk/>
            <pc:sldMk cId="1151595048" sldId="297"/>
            <ac:spMk id="2" creationId="{CF0F7957-E373-BB0A-BAEA-7340E3D5D430}"/>
          </ac:spMkLst>
        </pc:spChg>
        <pc:spChg chg="del">
          <ac:chgData name="Teuku Raja Irfan Radarma" userId="cf428174-95ba-4576-8554-3a3b8ffa52b7" providerId="ADAL" clId="{C477A6C3-C3FF-4F98-A9EF-480B7A702651}" dt="2023-10-20T04:47:35.700" v="783" actId="478"/>
          <ac:spMkLst>
            <pc:docMk/>
            <pc:sldMk cId="1151595048" sldId="297"/>
            <ac:spMk id="3" creationId="{33DFECE8-5F4C-EFD9-BC28-E90D4B76D3AE}"/>
          </ac:spMkLst>
        </pc:spChg>
        <pc:spChg chg="add del mod ord">
          <ac:chgData name="Teuku Raja Irfan Radarma" userId="cf428174-95ba-4576-8554-3a3b8ffa52b7" providerId="ADAL" clId="{C477A6C3-C3FF-4F98-A9EF-480B7A702651}" dt="2023-10-21T03:15:39.179" v="811" actId="478"/>
          <ac:spMkLst>
            <pc:docMk/>
            <pc:sldMk cId="1151595048" sldId="297"/>
            <ac:spMk id="3" creationId="{C70D0DA7-1ED2-3343-F6A5-13B808F3EFC7}"/>
          </ac:spMkLst>
        </pc:spChg>
        <pc:spChg chg="add del mod">
          <ac:chgData name="Teuku Raja Irfan Radarma" userId="cf428174-95ba-4576-8554-3a3b8ffa52b7" providerId="ADAL" clId="{C477A6C3-C3FF-4F98-A9EF-480B7A702651}" dt="2023-10-20T04:47:34.239" v="782"/>
          <ac:spMkLst>
            <pc:docMk/>
            <pc:sldMk cId="1151595048" sldId="297"/>
            <ac:spMk id="6" creationId="{05237114-8602-C134-7363-4E989E9AE01C}"/>
          </ac:spMkLst>
        </pc:spChg>
        <pc:spChg chg="add del mod">
          <ac:chgData name="Teuku Raja Irfan Radarma" userId="cf428174-95ba-4576-8554-3a3b8ffa52b7" providerId="ADAL" clId="{C477A6C3-C3FF-4F98-A9EF-480B7A702651}" dt="2023-10-20T04:47:39.999" v="785"/>
          <ac:spMkLst>
            <pc:docMk/>
            <pc:sldMk cId="1151595048" sldId="297"/>
            <ac:spMk id="8" creationId="{B78BD240-A9AA-1971-AD8B-B1300F1D6B92}"/>
          </ac:spMkLst>
        </pc:spChg>
        <pc:graphicFrameChg chg="add del mod">
          <ac:chgData name="Teuku Raja Irfan Radarma" userId="cf428174-95ba-4576-8554-3a3b8ffa52b7" providerId="ADAL" clId="{C477A6C3-C3FF-4F98-A9EF-480B7A702651}" dt="2023-10-20T04:47:34.239" v="782"/>
          <ac:graphicFrameMkLst>
            <pc:docMk/>
            <pc:sldMk cId="1151595048" sldId="297"/>
            <ac:graphicFrameMk id="5" creationId="{6B3A087A-07C7-4006-34E9-0EBB31C1F5AE}"/>
          </ac:graphicFrameMkLst>
        </pc:graphicFrameChg>
        <pc:graphicFrameChg chg="add del mod">
          <ac:chgData name="Teuku Raja Irfan Radarma" userId="cf428174-95ba-4576-8554-3a3b8ffa52b7" providerId="ADAL" clId="{C477A6C3-C3FF-4F98-A9EF-480B7A702651}" dt="2023-10-20T04:47:39.999" v="785"/>
          <ac:graphicFrameMkLst>
            <pc:docMk/>
            <pc:sldMk cId="1151595048" sldId="297"/>
            <ac:graphicFrameMk id="7" creationId="{2B85A1CB-EF28-C1F9-A5B8-97104B12EEBB}"/>
          </ac:graphicFrameMkLst>
        </pc:graphicFrameChg>
        <pc:picChg chg="add mod">
          <ac:chgData name="Teuku Raja Irfan Radarma" userId="cf428174-95ba-4576-8554-3a3b8ffa52b7" providerId="ADAL" clId="{C477A6C3-C3FF-4F98-A9EF-480B7A702651}" dt="2023-10-20T04:47:46.070" v="788" actId="1076"/>
          <ac:picMkLst>
            <pc:docMk/>
            <pc:sldMk cId="1151595048" sldId="297"/>
            <ac:picMk id="9" creationId="{F91CC821-CE8F-9D75-8060-3C18FA9FBEF0}"/>
          </ac:picMkLst>
        </pc:picChg>
      </pc:sldChg>
      <pc:sldChg chg="modSp new mod">
        <pc:chgData name="Teuku Raja Irfan Radarma" userId="cf428174-95ba-4576-8554-3a3b8ffa52b7" providerId="ADAL" clId="{C477A6C3-C3FF-4F98-A9EF-480B7A702651}" dt="2023-10-20T04:48:13.940" v="800" actId="14100"/>
        <pc:sldMkLst>
          <pc:docMk/>
          <pc:sldMk cId="103767445" sldId="298"/>
        </pc:sldMkLst>
        <pc:spChg chg="mod">
          <ac:chgData name="Teuku Raja Irfan Radarma" userId="cf428174-95ba-4576-8554-3a3b8ffa52b7" providerId="ADAL" clId="{C477A6C3-C3FF-4F98-A9EF-480B7A702651}" dt="2023-10-20T04:47:58.822" v="790"/>
          <ac:spMkLst>
            <pc:docMk/>
            <pc:sldMk cId="103767445" sldId="298"/>
            <ac:spMk id="2" creationId="{76828F19-6FD1-C799-AD18-946195BE099D}"/>
          </ac:spMkLst>
        </pc:spChg>
        <pc:spChg chg="mod">
          <ac:chgData name="Teuku Raja Irfan Radarma" userId="cf428174-95ba-4576-8554-3a3b8ffa52b7" providerId="ADAL" clId="{C477A6C3-C3FF-4F98-A9EF-480B7A702651}" dt="2023-10-20T04:48:13.940" v="800" actId="14100"/>
          <ac:spMkLst>
            <pc:docMk/>
            <pc:sldMk cId="103767445" sldId="298"/>
            <ac:spMk id="3" creationId="{C17487FB-6756-26EF-AE1B-39ED0B82D98C}"/>
          </ac:spMkLst>
        </pc:spChg>
      </pc:sldChg>
      <pc:sldMasterChg chg="modSldLayout">
        <pc:chgData name="Teuku Raja Irfan Radarma" userId="cf428174-95ba-4576-8554-3a3b8ffa52b7" providerId="ADAL" clId="{C477A6C3-C3FF-4F98-A9EF-480B7A702651}" dt="2023-10-20T03:52:42.842" v="29" actId="207"/>
        <pc:sldMasterMkLst>
          <pc:docMk/>
          <pc:sldMasterMk cId="856379123" sldId="2147483648"/>
        </pc:sldMasterMkLst>
        <pc:sldLayoutChg chg="modSp mod">
          <pc:chgData name="Teuku Raja Irfan Radarma" userId="cf428174-95ba-4576-8554-3a3b8ffa52b7" providerId="ADAL" clId="{C477A6C3-C3FF-4F98-A9EF-480B7A702651}" dt="2023-10-20T03:52:42.842" v="29" actId="207"/>
          <pc:sldLayoutMkLst>
            <pc:docMk/>
            <pc:sldMasterMk cId="856379123" sldId="2147483648"/>
            <pc:sldLayoutMk cId="2508048250" sldId="2147483662"/>
          </pc:sldLayoutMkLst>
          <pc:spChg chg="mod">
            <ac:chgData name="Teuku Raja Irfan Radarma" userId="cf428174-95ba-4576-8554-3a3b8ffa52b7" providerId="ADAL" clId="{C477A6C3-C3FF-4F98-A9EF-480B7A702651}" dt="2023-10-20T03:52:27.512" v="25" actId="207"/>
            <ac:spMkLst>
              <pc:docMk/>
              <pc:sldMasterMk cId="856379123" sldId="2147483648"/>
              <pc:sldLayoutMk cId="2508048250" sldId="2147483662"/>
              <ac:spMk id="33" creationId="{CDF88D4A-6B16-961E-AA2E-0D85FF8C2E75}"/>
            </ac:spMkLst>
          </pc:spChg>
          <pc:spChg chg="mod">
            <ac:chgData name="Teuku Raja Irfan Radarma" userId="cf428174-95ba-4576-8554-3a3b8ffa52b7" providerId="ADAL" clId="{C477A6C3-C3FF-4F98-A9EF-480B7A702651}" dt="2023-10-20T03:52:42.842" v="29" actId="207"/>
            <ac:spMkLst>
              <pc:docMk/>
              <pc:sldMasterMk cId="856379123" sldId="2147483648"/>
              <pc:sldLayoutMk cId="2508048250" sldId="2147483662"/>
              <ac:spMk id="67" creationId="{CC4D7815-2604-2611-BBB3-C98796F98BF2}"/>
            </ac:spMkLst>
          </pc:spChg>
          <pc:cxnChg chg="mod">
            <ac:chgData name="Teuku Raja Irfan Radarma" userId="cf428174-95ba-4576-8554-3a3b8ffa52b7" providerId="ADAL" clId="{C477A6C3-C3FF-4F98-A9EF-480B7A702651}" dt="2023-10-20T03:52:31.470" v="26" actId="208"/>
            <ac:cxnSpMkLst>
              <pc:docMk/>
              <pc:sldMasterMk cId="856379123" sldId="2147483648"/>
              <pc:sldLayoutMk cId="2508048250" sldId="2147483662"/>
              <ac:cxnSpMk id="12" creationId="{C4F962B7-C301-4B4C-48EA-2F8B210B1A5F}"/>
            </ac:cxnSpMkLst>
          </pc:cxnChg>
        </pc:sldLayoutChg>
      </pc:sldMasterChg>
    </pc:docChg>
  </pc:docChgLst>
  <pc:docChgLst>
    <pc:chgData name="Teuku Raja Irfan Radarma" userId="cf428174-95ba-4576-8554-3a3b8ffa52b7" providerId="ADAL" clId="{2D1E004A-AF25-48D8-8325-ACC4CBBF502E}"/>
    <pc:docChg chg="undo redo custSel addSld delSld modSld sldOrd">
      <pc:chgData name="Teuku Raja Irfan Radarma" userId="cf428174-95ba-4576-8554-3a3b8ffa52b7" providerId="ADAL" clId="{2D1E004A-AF25-48D8-8325-ACC4CBBF502E}" dt="2023-10-05T00:27:27.791" v="261" actId="20577"/>
      <pc:docMkLst>
        <pc:docMk/>
      </pc:docMkLst>
      <pc:sldChg chg="modSp mod">
        <pc:chgData name="Teuku Raja Irfan Radarma" userId="cf428174-95ba-4576-8554-3a3b8ffa52b7" providerId="ADAL" clId="{2D1E004A-AF25-48D8-8325-ACC4CBBF502E}" dt="2023-10-05T00:27:27.791" v="261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2D1E004A-AF25-48D8-8325-ACC4CBBF502E}" dt="2023-10-05T00:27:27.791" v="261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add del mod ord">
        <pc:chgData name="Teuku Raja Irfan Radarma" userId="cf428174-95ba-4576-8554-3a3b8ffa52b7" providerId="ADAL" clId="{2D1E004A-AF25-48D8-8325-ACC4CBBF502E}" dt="2023-10-04T14:54:20.431" v="231" actId="20577"/>
        <pc:sldMkLst>
          <pc:docMk/>
          <pc:sldMk cId="2944571257" sldId="287"/>
        </pc:sldMkLst>
        <pc:spChg chg="mod">
          <ac:chgData name="Teuku Raja Irfan Radarma" userId="cf428174-95ba-4576-8554-3a3b8ffa52b7" providerId="ADAL" clId="{2D1E004A-AF25-48D8-8325-ACC4CBBF502E}" dt="2023-10-04T14:54:20.431" v="231" actId="20577"/>
          <ac:spMkLst>
            <pc:docMk/>
            <pc:sldMk cId="2944571257" sldId="287"/>
            <ac:spMk id="2" creationId="{796080E3-3235-9FB0-0C5C-62D8F4D672E0}"/>
          </ac:spMkLst>
        </pc:spChg>
        <pc:spChg chg="add del">
          <ac:chgData name="Teuku Raja Irfan Radarma" userId="cf428174-95ba-4576-8554-3a3b8ffa52b7" providerId="ADAL" clId="{2D1E004A-AF25-48D8-8325-ACC4CBBF502E}" dt="2023-10-04T14:44:52.249" v="74" actId="478"/>
          <ac:spMkLst>
            <pc:docMk/>
            <pc:sldMk cId="2944571257" sldId="287"/>
            <ac:spMk id="19" creationId="{831B0E9B-D913-EC91-E2D7-6CD99ACBB0C9}"/>
          </ac:spMkLst>
        </pc:spChg>
        <pc:spChg chg="add del">
          <ac:chgData name="Teuku Raja Irfan Radarma" userId="cf428174-95ba-4576-8554-3a3b8ffa52b7" providerId="ADAL" clId="{2D1E004A-AF25-48D8-8325-ACC4CBBF502E}" dt="2023-10-04T14:44:56.160" v="75" actId="478"/>
          <ac:spMkLst>
            <pc:docMk/>
            <pc:sldMk cId="2944571257" sldId="287"/>
            <ac:spMk id="21" creationId="{35D42C47-3C24-59C4-E46B-7DD731EF6C5F}"/>
          </ac:spMkLst>
        </pc:spChg>
        <pc:spChg chg="add del mod">
          <ac:chgData name="Teuku Raja Irfan Radarma" userId="cf428174-95ba-4576-8554-3a3b8ffa52b7" providerId="ADAL" clId="{2D1E004A-AF25-48D8-8325-ACC4CBBF502E}" dt="2023-10-04T14:46:44.283" v="149" actId="478"/>
          <ac:spMkLst>
            <pc:docMk/>
            <pc:sldMk cId="2944571257" sldId="287"/>
            <ac:spMk id="23" creationId="{D88BBCE8-B480-8A69-1884-C81834C4324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5" creationId="{DABC45E2-1014-95A3-7C1A-9192FB54F487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7" creationId="{F97647AD-C34E-A0D5-2249-D2EBA94130DF}"/>
          </ac:spMkLst>
        </pc:spChg>
        <pc:spChg chg="add del mod">
          <ac:chgData name="Teuku Raja Irfan Radarma" userId="cf428174-95ba-4576-8554-3a3b8ffa52b7" providerId="ADAL" clId="{2D1E004A-AF25-48D8-8325-ACC4CBBF502E}" dt="2023-10-04T14:44:48.289" v="73" actId="478"/>
          <ac:spMkLst>
            <pc:docMk/>
            <pc:sldMk cId="2944571257" sldId="287"/>
            <ac:spMk id="29" creationId="{61C5D368-F61A-1618-53CB-712A0F36A866}"/>
          </ac:spMkLst>
        </pc:spChg>
        <pc:graphicFrameChg chg="add del mod">
          <ac:chgData name="Teuku Raja Irfan Radarma" userId="cf428174-95ba-4576-8554-3a3b8ffa52b7" providerId="ADAL" clId="{2D1E004A-AF25-48D8-8325-ACC4CBBF502E}" dt="2023-10-04T14:42:49.818" v="43"/>
          <ac:graphicFrameMkLst>
            <pc:docMk/>
            <pc:sldMk cId="2944571257" sldId="287"/>
            <ac:graphicFrameMk id="11" creationId="{1131C8DC-92CA-7D48-15FA-2A8B450C130F}"/>
          </ac:graphicFrameMkLst>
        </pc:graphicFrameChg>
        <pc:graphicFrameChg chg="add mod">
          <ac:chgData name="Teuku Raja Irfan Radarma" userId="cf428174-95ba-4576-8554-3a3b8ffa52b7" providerId="ADAL" clId="{2D1E004A-AF25-48D8-8325-ACC4CBBF502E}" dt="2023-10-04T14:45:20.033" v="80"/>
          <ac:graphicFrameMkLst>
            <pc:docMk/>
            <pc:sldMk cId="2944571257" sldId="287"/>
            <ac:graphicFrameMk id="13" creationId="{A78B09A3-D063-3718-5055-393654413669}"/>
          </ac:graphicFrameMkLst>
        </pc:graphicFrameChg>
        <pc:graphicFrameChg chg="del mod ord">
          <ac:chgData name="Teuku Raja Irfan Radarma" userId="cf428174-95ba-4576-8554-3a3b8ffa52b7" providerId="ADAL" clId="{2D1E004A-AF25-48D8-8325-ACC4CBBF502E}" dt="2023-10-04T14:45:13.389" v="78" actId="21"/>
          <ac:graphicFrameMkLst>
            <pc:docMk/>
            <pc:sldMk cId="2944571257" sldId="287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45:19.406" v="79" actId="478"/>
          <ac:picMkLst>
            <pc:docMk/>
            <pc:sldMk cId="2944571257" sldId="287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44:59.083" v="76" actId="478"/>
          <ac:picMkLst>
            <pc:docMk/>
            <pc:sldMk cId="2944571257" sldId="287"/>
            <ac:picMk id="22" creationId="{E242E575-C339-005F-28E8-0B31471B4CA5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4" creationId="{AA87DFA7-4DF4-D3E0-9F4A-AF695945EA1E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6" creationId="{46BD137C-FF83-D62F-D90C-94E0896A8CFC}"/>
          </ac:picMkLst>
        </pc:picChg>
        <pc:picChg chg="add del">
          <ac:chgData name="Teuku Raja Irfan Radarma" userId="cf428174-95ba-4576-8554-3a3b8ffa52b7" providerId="ADAL" clId="{2D1E004A-AF25-48D8-8325-ACC4CBBF502E}" dt="2023-10-04T14:44:48.289" v="73" actId="478"/>
          <ac:picMkLst>
            <pc:docMk/>
            <pc:sldMk cId="2944571257" sldId="287"/>
            <ac:picMk id="28" creationId="{90681D79-D507-40C0-CCA4-529D962D4EAA}"/>
          </ac:picMkLst>
        </pc:picChg>
      </pc:sldChg>
      <pc:sldChg chg="add del modAnim">
        <pc:chgData name="Teuku Raja Irfan Radarma" userId="cf428174-95ba-4576-8554-3a3b8ffa52b7" providerId="ADAL" clId="{2D1E004A-AF25-48D8-8325-ACC4CBBF502E}" dt="2023-10-04T14:52:53.546" v="157"/>
        <pc:sldMkLst>
          <pc:docMk/>
          <pc:sldMk cId="1448727889" sldId="289"/>
        </pc:sldMkLst>
      </pc:sldChg>
      <pc:sldChg chg="modSp new del mod">
        <pc:chgData name="Teuku Raja Irfan Radarma" userId="cf428174-95ba-4576-8554-3a3b8ffa52b7" providerId="ADAL" clId="{2D1E004A-AF25-48D8-8325-ACC4CBBF502E}" dt="2023-10-04T14:53:31.041" v="177" actId="47"/>
        <pc:sldMkLst>
          <pc:docMk/>
          <pc:sldMk cId="11310843" sldId="290"/>
        </pc:sldMkLst>
        <pc:spChg chg="mod">
          <ac:chgData name="Teuku Raja Irfan Radarma" userId="cf428174-95ba-4576-8554-3a3b8ffa52b7" providerId="ADAL" clId="{2D1E004A-AF25-48D8-8325-ACC4CBBF502E}" dt="2023-10-04T14:53:20.484" v="175" actId="20577"/>
          <ac:spMkLst>
            <pc:docMk/>
            <pc:sldMk cId="11310843" sldId="290"/>
            <ac:spMk id="2" creationId="{50476096-F0DB-2482-61EF-5BDD4C68C69E}"/>
          </ac:spMkLst>
        </pc:spChg>
      </pc:sldChg>
      <pc:sldChg chg="addSp delSp add del mod">
        <pc:chgData name="Teuku Raja Irfan Radarma" userId="cf428174-95ba-4576-8554-3a3b8ffa52b7" providerId="ADAL" clId="{2D1E004A-AF25-48D8-8325-ACC4CBBF502E}" dt="2023-10-04T14:44:03.611" v="52" actId="2890"/>
        <pc:sldMkLst>
          <pc:docMk/>
          <pc:sldMk cId="1141652623" sldId="290"/>
        </pc:sldMkLst>
        <pc:spChg chg="add del">
          <ac:chgData name="Teuku Raja Irfan Radarma" userId="cf428174-95ba-4576-8554-3a3b8ffa52b7" providerId="ADAL" clId="{2D1E004A-AF25-48D8-8325-ACC4CBBF502E}" dt="2023-10-04T14:44:03.092" v="51" actId="478"/>
          <ac:spMkLst>
            <pc:docMk/>
            <pc:sldMk cId="1141652623" sldId="290"/>
            <ac:spMk id="19" creationId="{831B0E9B-D913-EC91-E2D7-6CD99ACBB0C9}"/>
          </ac:spMkLst>
        </pc:spChg>
      </pc:sldChg>
      <pc:sldChg chg="new del">
        <pc:chgData name="Teuku Raja Irfan Radarma" userId="cf428174-95ba-4576-8554-3a3b8ffa52b7" providerId="ADAL" clId="{2D1E004A-AF25-48D8-8325-ACC4CBBF502E}" dt="2023-10-04T14:43:28.088" v="46" actId="680"/>
        <pc:sldMkLst>
          <pc:docMk/>
          <pc:sldMk cId="4032644795" sldId="290"/>
        </pc:sldMkLst>
      </pc:sldChg>
      <pc:sldChg chg="delSp modSp add mod modAnim">
        <pc:chgData name="Teuku Raja Irfan Radarma" userId="cf428174-95ba-4576-8554-3a3b8ffa52b7" providerId="ADAL" clId="{2D1E004A-AF25-48D8-8325-ACC4CBBF502E}" dt="2023-10-04T14:54:55.382" v="257" actId="20577"/>
        <pc:sldMkLst>
          <pc:docMk/>
          <pc:sldMk cId="1250336375" sldId="291"/>
        </pc:sldMkLst>
        <pc:spChg chg="mod">
          <ac:chgData name="Teuku Raja Irfan Radarma" userId="cf428174-95ba-4576-8554-3a3b8ffa52b7" providerId="ADAL" clId="{2D1E004A-AF25-48D8-8325-ACC4CBBF502E}" dt="2023-10-04T14:54:55.382" v="257" actId="20577"/>
          <ac:spMkLst>
            <pc:docMk/>
            <pc:sldMk cId="1250336375" sldId="291"/>
            <ac:spMk id="2" creationId="{796080E3-3235-9FB0-0C5C-62D8F4D672E0}"/>
          </ac:spMkLst>
        </pc:spChg>
        <pc:spChg chg="del">
          <ac:chgData name="Teuku Raja Irfan Radarma" userId="cf428174-95ba-4576-8554-3a3b8ffa52b7" providerId="ADAL" clId="{2D1E004A-AF25-48D8-8325-ACC4CBBF502E}" dt="2023-10-04T14:54:29.213" v="232" actId="478"/>
          <ac:spMkLst>
            <pc:docMk/>
            <pc:sldMk cId="1250336375" sldId="291"/>
            <ac:spMk id="3" creationId="{AB3EF8AF-DA3F-1B61-9BFD-A8488C063247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7" creationId="{F99CF112-F8B5-5394-BB14-01AD0B9FEEB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7" creationId="{C6FB74CF-7E9B-F323-D477-3F29A84CF28D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19" creationId="{831B0E9B-D913-EC91-E2D7-6CD99ACBB0C9}"/>
          </ac:spMkLst>
        </pc:spChg>
        <pc:spChg chg="del">
          <ac:chgData name="Teuku Raja Irfan Radarma" userId="cf428174-95ba-4576-8554-3a3b8ffa52b7" providerId="ADAL" clId="{2D1E004A-AF25-48D8-8325-ACC4CBBF502E}" dt="2023-10-04T14:54:38.390" v="233" actId="478"/>
          <ac:spMkLst>
            <pc:docMk/>
            <pc:sldMk cId="1250336375" sldId="291"/>
            <ac:spMk id="21" creationId="{35D42C47-3C24-59C4-E46B-7DD731EF6C5F}"/>
          </ac:spMkLst>
        </pc:spChg>
        <pc:graphicFrameChg chg="del">
          <ac:chgData name="Teuku Raja Irfan Radarma" userId="cf428174-95ba-4576-8554-3a3b8ffa52b7" providerId="ADAL" clId="{2D1E004A-AF25-48D8-8325-ACC4CBBF502E}" dt="2023-10-04T14:54:38.390" v="233" actId="478"/>
          <ac:graphicFrameMkLst>
            <pc:docMk/>
            <pc:sldMk cId="1250336375" sldId="291"/>
            <ac:graphicFrameMk id="15" creationId="{21F8A2DC-65B1-7B18-02A1-FC1971D10A52}"/>
          </ac:graphicFrameMkLst>
        </pc:graphicFrame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5" creationId="{01E9400A-4A01-CC05-DE79-EE908CEC1D6E}"/>
          </ac:picMkLst>
        </pc:picChg>
        <pc:picChg chg="del">
          <ac:chgData name="Teuku Raja Irfan Radarma" userId="cf428174-95ba-4576-8554-3a3b8ffa52b7" providerId="ADAL" clId="{2D1E004A-AF25-48D8-8325-ACC4CBBF502E}" dt="2023-10-04T14:54:40.869" v="234" actId="478"/>
          <ac:picMkLst>
            <pc:docMk/>
            <pc:sldMk cId="1250336375" sldId="291"/>
            <ac:picMk id="6" creationId="{99515A32-CCE7-0AA9-C4F7-21AB5DCD7E00}"/>
          </ac:picMkLst>
        </pc:picChg>
        <pc:picChg chg="del">
          <ac:chgData name="Teuku Raja Irfan Radarma" userId="cf428174-95ba-4576-8554-3a3b8ffa52b7" providerId="ADAL" clId="{2D1E004A-AF25-48D8-8325-ACC4CBBF502E}" dt="2023-10-04T14:54:29.213" v="232" actId="478"/>
          <ac:picMkLst>
            <pc:docMk/>
            <pc:sldMk cId="1250336375" sldId="291"/>
            <ac:picMk id="8" creationId="{95FF4AFB-2361-171E-5047-FB8323007CE7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9" creationId="{578BE741-38AE-C325-A1FE-287FB7940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0" creationId="{E6D1CB21-AFAC-235A-7264-C68ABBFAABE1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2" creationId="{34592E89-9D9F-7DFD-93A4-95A5A87CD722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4" creationId="{91983820-EB02-5779-085E-C8724007201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6" creationId="{F2B846F4-DA3C-D2F0-00A0-7D29750B39C3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18" creationId="{BDC1A332-B843-9217-72AE-169FCD24C796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0" creationId="{D0375902-96A1-8A09-91B0-85431F42FCC8}"/>
          </ac:picMkLst>
        </pc:picChg>
        <pc:picChg chg="del">
          <ac:chgData name="Teuku Raja Irfan Radarma" userId="cf428174-95ba-4576-8554-3a3b8ffa52b7" providerId="ADAL" clId="{2D1E004A-AF25-48D8-8325-ACC4CBBF502E}" dt="2023-10-04T14:54:38.390" v="233" actId="478"/>
          <ac:picMkLst>
            <pc:docMk/>
            <pc:sldMk cId="1250336375" sldId="291"/>
            <ac:picMk id="22" creationId="{E242E575-C339-005F-28E8-0B31471B4CA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BB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Sheet1!$B$2:$B$51</c:f>
              <c:numCache>
                <c:formatCode>General</c:formatCode>
                <c:ptCount val="50"/>
                <c:pt idx="0">
                  <c:v>197</c:v>
                </c:pt>
                <c:pt idx="1">
                  <c:v>182</c:v>
                </c:pt>
                <c:pt idx="2">
                  <c:v>146</c:v>
                </c:pt>
                <c:pt idx="3">
                  <c:v>179</c:v>
                </c:pt>
                <c:pt idx="4">
                  <c:v>199</c:v>
                </c:pt>
                <c:pt idx="5">
                  <c:v>193</c:v>
                </c:pt>
                <c:pt idx="6">
                  <c:v>184</c:v>
                </c:pt>
                <c:pt idx="7">
                  <c:v>135</c:v>
                </c:pt>
                <c:pt idx="8">
                  <c:v>149</c:v>
                </c:pt>
                <c:pt idx="9">
                  <c:v>164</c:v>
                </c:pt>
                <c:pt idx="10">
                  <c:v>194</c:v>
                </c:pt>
                <c:pt idx="11">
                  <c:v>197</c:v>
                </c:pt>
                <c:pt idx="12">
                  <c:v>194</c:v>
                </c:pt>
                <c:pt idx="13">
                  <c:v>190</c:v>
                </c:pt>
                <c:pt idx="14">
                  <c:v>170</c:v>
                </c:pt>
              </c:numCache>
            </c:numRef>
          </c:xVal>
          <c:yVal>
            <c:numRef>
              <c:f>Sheet1!$C$2:$C$51</c:f>
              <c:numCache>
                <c:formatCode>General</c:formatCode>
                <c:ptCount val="50"/>
                <c:pt idx="0">
                  <c:v>89</c:v>
                </c:pt>
                <c:pt idx="1">
                  <c:v>53</c:v>
                </c:pt>
                <c:pt idx="2">
                  <c:v>32</c:v>
                </c:pt>
                <c:pt idx="3">
                  <c:v>75</c:v>
                </c:pt>
                <c:pt idx="4">
                  <c:v>97</c:v>
                </c:pt>
                <c:pt idx="5">
                  <c:v>83</c:v>
                </c:pt>
                <c:pt idx="6">
                  <c:v>80</c:v>
                </c:pt>
                <c:pt idx="7">
                  <c:v>82</c:v>
                </c:pt>
                <c:pt idx="8">
                  <c:v>68</c:v>
                </c:pt>
                <c:pt idx="9">
                  <c:v>70</c:v>
                </c:pt>
                <c:pt idx="10">
                  <c:v>44</c:v>
                </c:pt>
                <c:pt idx="11">
                  <c:v>72</c:v>
                </c:pt>
                <c:pt idx="12">
                  <c:v>61</c:v>
                </c:pt>
                <c:pt idx="13">
                  <c:v>82</c:v>
                </c:pt>
                <c:pt idx="14">
                  <c:v>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15-4431-A97E-3C8858C7D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686088"/>
        <c:axId val="548682848"/>
      </c:scatterChart>
      <c:valAx>
        <c:axId val="548686088"/>
        <c:scaling>
          <c:orientation val="minMax"/>
          <c:max val="200"/>
          <c:min val="1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Tinggi Badan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682848"/>
        <c:crosses val="autoZero"/>
        <c:crossBetween val="midCat"/>
      </c:valAx>
      <c:valAx>
        <c:axId val="548682848"/>
        <c:scaling>
          <c:orientation val="minMax"/>
          <c:max val="100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Berat</a:t>
                </a:r>
                <a:r>
                  <a:rPr lang="en-US" b="1" baseline="0" dirty="0"/>
                  <a:t> Badan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686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Black and white 3D wave design">
            <a:extLst>
              <a:ext uri="{FF2B5EF4-FFF2-40B4-BE49-F238E27FC236}">
                <a16:creationId xmlns:a16="http://schemas.microsoft.com/office/drawing/2014/main" id="{7E189709-2B81-101F-AB9F-CDAD6BD8B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35C8E8-9072-00B3-DC2C-DED0F64C7115}"/>
              </a:ext>
            </a:extLst>
          </p:cNvPr>
          <p:cNvCxnSpPr/>
          <p:nvPr userDrawn="1"/>
        </p:nvCxnSpPr>
        <p:spPr>
          <a:xfrm>
            <a:off x="944879" y="174684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110DE0-946B-0109-CC61-EBD9C39CF3BE}"/>
              </a:ext>
            </a:extLst>
          </p:cNvPr>
          <p:cNvCxnSpPr/>
          <p:nvPr userDrawn="1"/>
        </p:nvCxnSpPr>
        <p:spPr>
          <a:xfrm>
            <a:off x="2557785" y="174684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6DDDC2-C83D-1B90-5043-741245CC033D}"/>
              </a:ext>
            </a:extLst>
          </p:cNvPr>
          <p:cNvCxnSpPr/>
          <p:nvPr userDrawn="1"/>
        </p:nvCxnSpPr>
        <p:spPr>
          <a:xfrm>
            <a:off x="4107183" y="1746846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A90DC0-10FD-D800-1513-9F773131F8F2}"/>
              </a:ext>
            </a:extLst>
          </p:cNvPr>
          <p:cNvCxnSpPr/>
          <p:nvPr userDrawn="1"/>
        </p:nvCxnSpPr>
        <p:spPr>
          <a:xfrm>
            <a:off x="944879" y="2969262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7AACD5-8D34-B4F1-E93A-DCA42B41E574}"/>
              </a:ext>
            </a:extLst>
          </p:cNvPr>
          <p:cNvCxnSpPr/>
          <p:nvPr userDrawn="1"/>
        </p:nvCxnSpPr>
        <p:spPr>
          <a:xfrm>
            <a:off x="2557785" y="2969262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04761B-1DC5-BF78-3A84-9E14638479A7}"/>
              </a:ext>
            </a:extLst>
          </p:cNvPr>
          <p:cNvCxnSpPr/>
          <p:nvPr userDrawn="1"/>
        </p:nvCxnSpPr>
        <p:spPr>
          <a:xfrm>
            <a:off x="4107183" y="2969262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8865B-9765-753B-48D3-ADB18E01F6E4}"/>
              </a:ext>
            </a:extLst>
          </p:cNvPr>
          <p:cNvCxnSpPr/>
          <p:nvPr userDrawn="1"/>
        </p:nvCxnSpPr>
        <p:spPr>
          <a:xfrm>
            <a:off x="944879" y="4182676"/>
            <a:ext cx="1612906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AA724D-51A2-7545-D2C6-270C52F21990}"/>
              </a:ext>
            </a:extLst>
          </p:cNvPr>
          <p:cNvCxnSpPr/>
          <p:nvPr userDrawn="1"/>
        </p:nvCxnSpPr>
        <p:spPr>
          <a:xfrm>
            <a:off x="2557785" y="4182676"/>
            <a:ext cx="1549398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BCC172-1066-30EB-C2DD-D759107C7994}"/>
              </a:ext>
            </a:extLst>
          </p:cNvPr>
          <p:cNvCxnSpPr/>
          <p:nvPr userDrawn="1"/>
        </p:nvCxnSpPr>
        <p:spPr>
          <a:xfrm>
            <a:off x="4107183" y="4182676"/>
            <a:ext cx="1490977" cy="0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8DDF3-20FD-85A7-8F96-425439DE636F}"/>
              </a:ext>
            </a:extLst>
          </p:cNvPr>
          <p:cNvCxnSpPr/>
          <p:nvPr userDrawn="1"/>
        </p:nvCxnSpPr>
        <p:spPr>
          <a:xfrm>
            <a:off x="944879" y="5399785"/>
            <a:ext cx="1612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B0FE05-418A-3D24-A407-0D50B64D9BCE}"/>
              </a:ext>
            </a:extLst>
          </p:cNvPr>
          <p:cNvCxnSpPr/>
          <p:nvPr userDrawn="1"/>
        </p:nvCxnSpPr>
        <p:spPr>
          <a:xfrm>
            <a:off x="2557785" y="5399785"/>
            <a:ext cx="15493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A5804E-88A2-E4B9-6824-E32792846DC6}"/>
              </a:ext>
            </a:extLst>
          </p:cNvPr>
          <p:cNvCxnSpPr/>
          <p:nvPr userDrawn="1"/>
        </p:nvCxnSpPr>
        <p:spPr>
          <a:xfrm>
            <a:off x="4107183" y="5399785"/>
            <a:ext cx="14909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CC7D32-C7C6-3243-7DF4-BF36D8FEFD5F}"/>
              </a:ext>
            </a:extLst>
          </p:cNvPr>
          <p:cNvCxnSpPr>
            <a:cxnSpLocks/>
          </p:cNvCxnSpPr>
          <p:nvPr userDrawn="1"/>
        </p:nvCxnSpPr>
        <p:spPr>
          <a:xfrm>
            <a:off x="5582341" y="4218237"/>
            <a:ext cx="0" cy="11815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907309-BCF5-445D-F2B8-119B1BE6BAE1}"/>
              </a:ext>
            </a:extLst>
          </p:cNvPr>
          <p:cNvCxnSpPr>
            <a:cxnSpLocks/>
          </p:cNvCxnSpPr>
          <p:nvPr userDrawn="1"/>
        </p:nvCxnSpPr>
        <p:spPr>
          <a:xfrm>
            <a:off x="944880" y="2969262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880" y="528480"/>
            <a:ext cx="482092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err="1"/>
              <a:t>Kemampuan</a:t>
            </a:r>
            <a:r>
              <a:rPr lang="en-US" dirty="0"/>
              <a:t> Akhir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2880" y="1854043"/>
            <a:ext cx="4820920" cy="4183063"/>
          </a:xfrm>
        </p:spPr>
        <p:txBody>
          <a:bodyPr>
            <a:noAutofit/>
          </a:bodyPr>
          <a:lstStyle>
            <a:lvl1pPr marL="233363" indent="-233363">
              <a:spcBef>
                <a:spcPts val="400"/>
              </a:spcBef>
              <a:buFont typeface="+mj-lt"/>
              <a:buAutoNum type="alphaUcPeriod"/>
              <a:defRPr sz="1200" b="0"/>
            </a:lvl1pPr>
          </a:lstStyle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TI dan SI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lvl="0"/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dan </a:t>
            </a:r>
            <a:r>
              <a:rPr lang="en-US" dirty="0" err="1"/>
              <a:t>pemanfaatan</a:t>
            </a:r>
            <a:r>
              <a:rPr lang="en-US" dirty="0"/>
              <a:t> internet,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dan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TIK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arsitektur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telekomunikasi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basis data dan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DBMS </a:t>
            </a:r>
            <a:r>
              <a:rPr lang="en-US" dirty="0" err="1"/>
              <a:t>sederhana</a:t>
            </a:r>
            <a:endParaRPr lang="en-US" dirty="0"/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dan </a:t>
            </a:r>
            <a:r>
              <a:rPr lang="en-US" dirty="0" err="1"/>
              <a:t>memvisualisasikan</a:t>
            </a:r>
            <a:r>
              <a:rPr lang="en-US" dirty="0"/>
              <a:t> data dengan </a:t>
            </a:r>
            <a:r>
              <a:rPr lang="en-US" dirty="0" err="1"/>
              <a:t>aplikasi</a:t>
            </a:r>
            <a:r>
              <a:rPr lang="en-US" dirty="0"/>
              <a:t> spreadsheet atau </a:t>
            </a:r>
            <a:r>
              <a:rPr lang="en-US" dirty="0" err="1"/>
              <a:t>aplikasi</a:t>
            </a:r>
            <a:r>
              <a:rPr lang="en-US" dirty="0"/>
              <a:t> yang terkait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Big Data, Data Mining, Machine Learning dan AI (Artificial </a:t>
            </a:r>
            <a:r>
              <a:rPr lang="en-US" dirty="0" err="1"/>
              <a:t>Intelegent</a:t>
            </a:r>
            <a:r>
              <a:rPr lang="en-US" dirty="0"/>
              <a:t>) dan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public</a:t>
            </a:r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data mining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Orange Data Mining</a:t>
            </a:r>
          </a:p>
          <a:p>
            <a:pPr lvl="0"/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pPr lvl="0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perkantoran</a:t>
            </a:r>
            <a:r>
              <a:rPr lang="en-US" dirty="0"/>
              <a:t> (Microsoft Office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Akuntansi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)</a:t>
            </a:r>
          </a:p>
          <a:p>
            <a:pPr lvl="0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68274"/>
            <a:ext cx="492759" cy="4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F962B7-C301-4B4C-48EA-2F8B210B1A5F}"/>
              </a:ext>
            </a:extLst>
          </p:cNvPr>
          <p:cNvCxnSpPr>
            <a:cxnSpLocks/>
          </p:cNvCxnSpPr>
          <p:nvPr userDrawn="1"/>
        </p:nvCxnSpPr>
        <p:spPr>
          <a:xfrm>
            <a:off x="5598160" y="1746846"/>
            <a:ext cx="0" cy="1181549"/>
          </a:xfrm>
          <a:prstGeom prst="line">
            <a:avLst/>
          </a:prstGeom>
          <a:ln w="38100">
            <a:solidFill>
              <a:srgbClr val="0202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686490C-02CB-50CE-B214-35A616AD3CEC}"/>
              </a:ext>
            </a:extLst>
          </p:cNvPr>
          <p:cNvSpPr/>
          <p:nvPr userDrawn="1"/>
        </p:nvSpPr>
        <p:spPr>
          <a:xfrm>
            <a:off x="736598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E7B708-F83C-7EC7-B5AB-A38B7F8D781C}"/>
              </a:ext>
            </a:extLst>
          </p:cNvPr>
          <p:cNvSpPr/>
          <p:nvPr userDrawn="1"/>
        </p:nvSpPr>
        <p:spPr>
          <a:xfrm>
            <a:off x="2349504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A05F37-39C4-C373-C6E3-FCC40B7E86B3}"/>
              </a:ext>
            </a:extLst>
          </p:cNvPr>
          <p:cNvSpPr/>
          <p:nvPr userDrawn="1"/>
        </p:nvSpPr>
        <p:spPr>
          <a:xfrm>
            <a:off x="3898902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304C43-D06E-5E99-6C9B-C7A606146842}"/>
              </a:ext>
            </a:extLst>
          </p:cNvPr>
          <p:cNvSpPr/>
          <p:nvPr userDrawn="1"/>
        </p:nvSpPr>
        <p:spPr>
          <a:xfrm>
            <a:off x="5389879" y="153856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D0D4E0-5F9A-32FA-67E7-4D53B319C1A5}"/>
              </a:ext>
            </a:extLst>
          </p:cNvPr>
          <p:cNvSpPr/>
          <p:nvPr userDrawn="1"/>
        </p:nvSpPr>
        <p:spPr>
          <a:xfrm>
            <a:off x="736598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727F1-63F4-C527-75FE-290B1A55CE30}"/>
              </a:ext>
            </a:extLst>
          </p:cNvPr>
          <p:cNvSpPr/>
          <p:nvPr userDrawn="1"/>
        </p:nvSpPr>
        <p:spPr>
          <a:xfrm>
            <a:off x="2349504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30FD40-9F68-8220-CD69-D756D523CB65}"/>
              </a:ext>
            </a:extLst>
          </p:cNvPr>
          <p:cNvSpPr/>
          <p:nvPr userDrawn="1"/>
        </p:nvSpPr>
        <p:spPr>
          <a:xfrm>
            <a:off x="3898902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F88D4A-6B16-961E-AA2E-0D85FF8C2E75}"/>
              </a:ext>
            </a:extLst>
          </p:cNvPr>
          <p:cNvSpPr/>
          <p:nvPr userDrawn="1"/>
        </p:nvSpPr>
        <p:spPr>
          <a:xfrm>
            <a:off x="5389879" y="2760982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055719-A7F2-8E6B-B82D-6B09EE7179FA}"/>
              </a:ext>
            </a:extLst>
          </p:cNvPr>
          <p:cNvSpPr/>
          <p:nvPr userDrawn="1"/>
        </p:nvSpPr>
        <p:spPr>
          <a:xfrm>
            <a:off x="736598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671108-DEB8-CC14-0EF3-2B5A7F0D1099}"/>
              </a:ext>
            </a:extLst>
          </p:cNvPr>
          <p:cNvSpPr/>
          <p:nvPr userDrawn="1"/>
        </p:nvSpPr>
        <p:spPr>
          <a:xfrm>
            <a:off x="2349504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0A9028-25C8-0179-47A3-9C1DF27E8B7F}"/>
              </a:ext>
            </a:extLst>
          </p:cNvPr>
          <p:cNvSpPr/>
          <p:nvPr userDrawn="1"/>
        </p:nvSpPr>
        <p:spPr>
          <a:xfrm>
            <a:off x="3898902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solidFill>
              <a:srgbClr val="0202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4EE290-024B-FBD6-9244-1269064068A4}"/>
              </a:ext>
            </a:extLst>
          </p:cNvPr>
          <p:cNvSpPr/>
          <p:nvPr userDrawn="1"/>
        </p:nvSpPr>
        <p:spPr>
          <a:xfrm>
            <a:off x="5389879" y="3974395"/>
            <a:ext cx="416562" cy="416562"/>
          </a:xfrm>
          <a:prstGeom prst="ellipse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67A57D-5123-C5F9-38A6-725449FAFB3B}"/>
              </a:ext>
            </a:extLst>
          </p:cNvPr>
          <p:cNvSpPr/>
          <p:nvPr userDrawn="1"/>
        </p:nvSpPr>
        <p:spPr>
          <a:xfrm>
            <a:off x="736598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22E052-7F14-1A8B-80A3-AD2B1237DD0D}"/>
              </a:ext>
            </a:extLst>
          </p:cNvPr>
          <p:cNvSpPr/>
          <p:nvPr userDrawn="1"/>
        </p:nvSpPr>
        <p:spPr>
          <a:xfrm>
            <a:off x="2349504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B4EB00-7F93-1316-0FCD-445DA6AA6FCD}"/>
              </a:ext>
            </a:extLst>
          </p:cNvPr>
          <p:cNvSpPr/>
          <p:nvPr userDrawn="1"/>
        </p:nvSpPr>
        <p:spPr>
          <a:xfrm>
            <a:off x="3898902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89F745C-B42A-B633-B456-F82BFACC7850}"/>
              </a:ext>
            </a:extLst>
          </p:cNvPr>
          <p:cNvSpPr/>
          <p:nvPr userDrawn="1"/>
        </p:nvSpPr>
        <p:spPr>
          <a:xfrm>
            <a:off x="5389879" y="5191504"/>
            <a:ext cx="416562" cy="416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rgbClr val="020294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4CA05-9FDB-6D59-7CF7-90A384BBE8BA}"/>
              </a:ext>
            </a:extLst>
          </p:cNvPr>
          <p:cNvSpPr txBox="1"/>
          <p:nvPr userDrawn="1"/>
        </p:nvSpPr>
        <p:spPr>
          <a:xfrm>
            <a:off x="641876" y="1088708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A,B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961468-B91B-45DE-A900-E9315D80EDF9}"/>
              </a:ext>
            </a:extLst>
          </p:cNvPr>
          <p:cNvSpPr txBox="1"/>
          <p:nvPr userDrawn="1"/>
        </p:nvSpPr>
        <p:spPr>
          <a:xfrm>
            <a:off x="2302746" y="108870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C,L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DA56AC-DF3B-9666-D907-493DFD46D663}"/>
              </a:ext>
            </a:extLst>
          </p:cNvPr>
          <p:cNvSpPr txBox="1"/>
          <p:nvPr userDrawn="1"/>
        </p:nvSpPr>
        <p:spPr>
          <a:xfrm>
            <a:off x="3845060" y="1088708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D,L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F356-79CA-C136-DCF9-083D80AC3939}"/>
              </a:ext>
            </a:extLst>
          </p:cNvPr>
          <p:cNvSpPr txBox="1"/>
          <p:nvPr userDrawn="1"/>
        </p:nvSpPr>
        <p:spPr>
          <a:xfrm>
            <a:off x="5353542" y="108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E,L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CAD9E3-E06A-A0B8-91A4-33C4DCC0D830}"/>
              </a:ext>
            </a:extLst>
          </p:cNvPr>
          <p:cNvSpPr txBox="1"/>
          <p:nvPr userDrawn="1"/>
        </p:nvSpPr>
        <p:spPr>
          <a:xfrm>
            <a:off x="615555" y="23974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UTS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EAA7F1-AB3E-E702-F715-34A0385D3AE7}"/>
              </a:ext>
            </a:extLst>
          </p:cNvPr>
          <p:cNvSpPr txBox="1"/>
          <p:nvPr userDrawn="1"/>
        </p:nvSpPr>
        <p:spPr>
          <a:xfrm>
            <a:off x="1592491" y="2397484"/>
            <a:ext cx="19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20294"/>
                </a:solidFill>
              </a:rPr>
              <a:t>Ujian</a:t>
            </a:r>
            <a:r>
              <a:rPr lang="en-US" b="1" dirty="0">
                <a:solidFill>
                  <a:srgbClr val="020294"/>
                </a:solidFill>
              </a:rPr>
              <a:t> Praktikum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B2B54B-393C-0DB5-0E18-1DCF0D00CBAF}"/>
              </a:ext>
            </a:extLst>
          </p:cNvPr>
          <p:cNvSpPr txBox="1"/>
          <p:nvPr userDrawn="1"/>
        </p:nvSpPr>
        <p:spPr>
          <a:xfrm>
            <a:off x="3955539" y="23974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4D7815-2604-2611-BBB3-C98796F98BF2}"/>
              </a:ext>
            </a:extLst>
          </p:cNvPr>
          <p:cNvSpPr txBox="1"/>
          <p:nvPr userDrawn="1"/>
        </p:nvSpPr>
        <p:spPr>
          <a:xfrm>
            <a:off x="5758136" y="2426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D5676C-B251-9F95-AC42-4A1D0C36E9A0}"/>
              </a:ext>
            </a:extLst>
          </p:cNvPr>
          <p:cNvSpPr txBox="1"/>
          <p:nvPr userDrawn="1"/>
        </p:nvSpPr>
        <p:spPr>
          <a:xfrm>
            <a:off x="377220" y="360506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F20167-A738-3625-877D-E8AD7588520D}"/>
              </a:ext>
            </a:extLst>
          </p:cNvPr>
          <p:cNvSpPr txBox="1"/>
          <p:nvPr userDrawn="1"/>
        </p:nvSpPr>
        <p:spPr>
          <a:xfrm>
            <a:off x="2293128" y="3596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G,L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F7FDD3-4379-9718-8294-12D3EA23F130}"/>
              </a:ext>
            </a:extLst>
          </p:cNvPr>
          <p:cNvSpPr txBox="1"/>
          <p:nvPr userDrawn="1"/>
        </p:nvSpPr>
        <p:spPr>
          <a:xfrm>
            <a:off x="3926684" y="359681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4149D8-E4C4-5331-90BD-98A21863EF1E}"/>
              </a:ext>
            </a:extLst>
          </p:cNvPr>
          <p:cNvSpPr txBox="1"/>
          <p:nvPr userDrawn="1"/>
        </p:nvSpPr>
        <p:spPr>
          <a:xfrm>
            <a:off x="5386402" y="359681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0294"/>
                </a:solidFill>
              </a:rPr>
              <a:t>I,J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D90409-3BB1-5AAE-E430-0D623438B0EB}"/>
              </a:ext>
            </a:extLst>
          </p:cNvPr>
          <p:cNvSpPr txBox="1"/>
          <p:nvPr userDrawn="1"/>
        </p:nvSpPr>
        <p:spPr>
          <a:xfrm>
            <a:off x="604461" y="4766783"/>
            <a:ext cx="63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UAS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9E033B-525D-E9A0-CB07-040DCB2CDC87}"/>
              </a:ext>
            </a:extLst>
          </p:cNvPr>
          <p:cNvSpPr txBox="1"/>
          <p:nvPr userDrawn="1"/>
        </p:nvSpPr>
        <p:spPr>
          <a:xfrm>
            <a:off x="2390912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A166B2-6496-0599-C925-1FCF051E70C0}"/>
              </a:ext>
            </a:extLst>
          </p:cNvPr>
          <p:cNvSpPr txBox="1"/>
          <p:nvPr userDrawn="1"/>
        </p:nvSpPr>
        <p:spPr>
          <a:xfrm>
            <a:off x="3940310" y="4766783"/>
            <a:ext cx="3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29FBD1-975E-9488-2A01-588C1EF520CB}"/>
              </a:ext>
            </a:extLst>
          </p:cNvPr>
          <p:cNvSpPr txBox="1"/>
          <p:nvPr userDrawn="1"/>
        </p:nvSpPr>
        <p:spPr>
          <a:xfrm>
            <a:off x="5668044" y="4822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I,J</a:t>
            </a:r>
          </a:p>
        </p:txBody>
      </p:sp>
    </p:spTree>
    <p:extLst>
      <p:ext uri="{BB962C8B-B14F-4D97-AF65-F5344CB8AC3E}">
        <p14:creationId xmlns:p14="http://schemas.microsoft.com/office/powerpoint/2010/main" val="25080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4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3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microsoft.com/office/2007/relationships/hdphoto" Target="../media/hdphoto2.wdp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17" Type="http://schemas.openxmlformats.org/officeDocument/2006/relationships/hyperlink" Target="http://blogs.salford.ac.uk/business-school/line-free-voice-and-messaging-app/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3.png"/><Relationship Id="rId24" Type="http://schemas.openxmlformats.org/officeDocument/2006/relationships/hyperlink" Target="https://rebelem.com/spotify-1759471_1280/" TargetMode="External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23" Type="http://schemas.openxmlformats.org/officeDocument/2006/relationships/image" Target="../media/image23.jpg"/><Relationship Id="rId10" Type="http://schemas.microsoft.com/office/2007/relationships/hdphoto" Target="../media/hdphoto4.wdp"/><Relationship Id="rId19" Type="http://schemas.openxmlformats.org/officeDocument/2006/relationships/image" Target="../media/image19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Relationship Id="rId14" Type="http://schemas.openxmlformats.org/officeDocument/2006/relationships/image" Target="../media/image15.jpeg"/><Relationship Id="rId2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4" y="3429000"/>
            <a:ext cx="9791497" cy="971551"/>
          </a:xfrm>
        </p:spPr>
        <p:txBody>
          <a:bodyPr/>
          <a:lstStyle/>
          <a:p>
            <a:r>
              <a:rPr lang="en-US" dirty="0"/>
              <a:t>Big Data, Analytics, 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Minggu ke-12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ACE7-DFBE-E20B-D3EE-36BEB72A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BB105-2EBD-B4E3-C452-9E276E17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BD8B7-B552-AF96-A8BB-87F781B0B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" t="1055" r="2359"/>
          <a:stretch/>
        </p:blipFill>
        <p:spPr>
          <a:xfrm>
            <a:off x="6620978" y="755358"/>
            <a:ext cx="4958067" cy="5158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3FEA4-8993-F165-FBA4-2DD07112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69" b="95146" l="3922" r="95518">
                        <a14:foregroundMark x1="13725" y1="6796" x2="29692" y2="33495"/>
                        <a14:foregroundMark x1="29692" y1="33495" x2="82633" y2="79126"/>
                        <a14:foregroundMark x1="82633" y1="79126" x2="82913" y2="79612"/>
                        <a14:foregroundMark x1="70868" y1="6311" x2="70308" y2="27670"/>
                        <a14:foregroundMark x1="70308" y1="27670" x2="59944" y2="71359"/>
                        <a14:foregroundMark x1="59944" y1="71359" x2="49300" y2="90777"/>
                        <a14:foregroundMark x1="49300" y1="90777" x2="48459" y2="95146"/>
                        <a14:foregroundMark x1="7283" y1="4369" x2="12045" y2="35437"/>
                        <a14:foregroundMark x1="29692" y1="12621" x2="36134" y2="69903"/>
                        <a14:foregroundMark x1="57703" y1="13592" x2="54902" y2="66019"/>
                        <a14:foregroundMark x1="36415" y1="21845" x2="54902" y2="70388"/>
                        <a14:foregroundMark x1="42857" y1="13107" x2="56583" y2="56796"/>
                        <a14:foregroundMark x1="49020" y1="17961" x2="61625" y2="54369"/>
                        <a14:foregroundMark x1="66106" y1="23301" x2="77311" y2="58738"/>
                        <a14:foregroundMark x1="77031" y1="34466" x2="80952" y2="58738"/>
                        <a14:foregroundMark x1="72269" y1="24272" x2="86555" y2="63592"/>
                        <a14:foregroundMark x1="85714" y1="59709" x2="91597" y2="84951"/>
                        <a14:foregroundMark x1="91597" y1="84951" x2="41737" y2="90291"/>
                        <a14:foregroundMark x1="41737" y1="90291" x2="28852" y2="81553"/>
                        <a14:foregroundMark x1="28852" y1="81553" x2="10924" y2="27670"/>
                        <a14:foregroundMark x1="10924" y1="27670" x2="5042" y2="16990"/>
                        <a14:foregroundMark x1="5042" y1="16990" x2="3922" y2="4369"/>
                        <a14:foregroundMark x1="12605" y1="21359" x2="30812" y2="76699"/>
                        <a14:foregroundMark x1="24650" y1="28155" x2="34174" y2="40291"/>
                        <a14:foregroundMark x1="30812" y1="31068" x2="41737" y2="33981"/>
                        <a14:foregroundMark x1="61905" y1="56796" x2="78151" y2="66505"/>
                        <a14:foregroundMark x1="69468" y1="40291" x2="77031" y2="62136"/>
                        <a14:foregroundMark x1="74510" y1="37864" x2="81793" y2="66505"/>
                        <a14:foregroundMark x1="93557" y1="85922" x2="95518" y2="90291"/>
                        <a14:foregroundMark x1="84034" y1="90291" x2="62185" y2="91748"/>
                        <a14:foregroundMark x1="62185" y1="91748" x2="60224" y2="90291"/>
                        <a14:foregroundMark x1="59944" y1="87864" x2="65546" y2="83010"/>
                        <a14:foregroundMark x1="72549" y1="74757" x2="55742" y2="75728"/>
                        <a14:foregroundMark x1="57423" y1="56311" x2="59104" y2="67476"/>
                        <a14:foregroundMark x1="54902" y1="46117" x2="72829" y2="33010"/>
                        <a14:foregroundMark x1="68347" y1="4854" x2="74790" y2="21359"/>
                        <a14:foregroundMark x1="64426" y1="7282" x2="36975" y2="13592"/>
                        <a14:foregroundMark x1="39216" y1="5340" x2="28291" y2="6311"/>
                        <a14:foregroundMark x1="74230" y1="38835" x2="74790" y2="45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237" y="2183011"/>
            <a:ext cx="5925488" cy="3419189"/>
          </a:xfrm>
          <a:prstGeom prst="snip2DiagRect">
            <a:avLst>
              <a:gd name="adj1" fmla="val 0"/>
              <a:gd name="adj2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373701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2FDBF-F266-42C5-B16D-7445CA38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Graphic 4" descr="Sound Medium with solid fill">
            <a:extLst>
              <a:ext uri="{FF2B5EF4-FFF2-40B4-BE49-F238E27FC236}">
                <a16:creationId xmlns:a16="http://schemas.microsoft.com/office/drawing/2014/main" id="{39422947-41B5-E86B-F917-FE50AE251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5975" y="3399551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3D59DC0F-0A05-32F6-FAF5-21C084FF5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5820" y="2544206"/>
            <a:ext cx="914400" cy="914400"/>
          </a:xfrm>
          <a:prstGeom prst="rect">
            <a:avLst/>
          </a:prstGeom>
        </p:spPr>
      </p:pic>
      <p:pic>
        <p:nvPicPr>
          <p:cNvPr id="7" name="Graphic 6" descr="Image with solid fill">
            <a:extLst>
              <a:ext uri="{FF2B5EF4-FFF2-40B4-BE49-F238E27FC236}">
                <a16:creationId xmlns:a16="http://schemas.microsoft.com/office/drawing/2014/main" id="{6C725281-74D7-0B87-3ACB-1A95EBF28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0220" y="3236985"/>
            <a:ext cx="914400" cy="914400"/>
          </a:xfrm>
          <a:prstGeom prst="rect">
            <a:avLst/>
          </a:prstGeom>
        </p:spPr>
      </p:pic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3C212AE9-F2DB-1991-8EF4-935ED2570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7182" y="1650319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C859CBA2-46F5-F841-BFAA-665FB5689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6833" y="210751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E96974-A911-8DDE-9AC1-589B9B2C166D}"/>
              </a:ext>
            </a:extLst>
          </p:cNvPr>
          <p:cNvSpPr txBox="1"/>
          <p:nvPr/>
        </p:nvSpPr>
        <p:spPr>
          <a:xfrm>
            <a:off x="2195820" y="719154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C9A7D2-4450-C506-B87A-8A1120C3879C}"/>
              </a:ext>
            </a:extLst>
          </p:cNvPr>
          <p:cNvSpPr/>
          <p:nvPr/>
        </p:nvSpPr>
        <p:spPr>
          <a:xfrm>
            <a:off x="4795948" y="2215581"/>
            <a:ext cx="2723744" cy="1050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Analitik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0B8EDDD-0576-79F0-2DF5-2C14A3F6C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278861"/>
              </p:ext>
            </p:extLst>
          </p:nvPr>
        </p:nvGraphicFramePr>
        <p:xfrm>
          <a:off x="7913263" y="1963634"/>
          <a:ext cx="3254302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4302">
                  <a:extLst>
                    <a:ext uri="{9D8B030D-6E8A-4147-A177-3AD203B41FA5}">
                      <a16:colId xmlns:a16="http://schemas.microsoft.com/office/drawing/2014/main" val="980586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/>
                        <a:t>Informasi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8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/>
                        <a:t>Pengetahuan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2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Insight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8700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3D65BB4-B684-609F-D4C7-660846E6FBAA}"/>
              </a:ext>
            </a:extLst>
          </p:cNvPr>
          <p:cNvSpPr txBox="1"/>
          <p:nvPr/>
        </p:nvSpPr>
        <p:spPr>
          <a:xfrm>
            <a:off x="1974573" y="4758391"/>
            <a:ext cx="826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Untuk </a:t>
            </a:r>
            <a:r>
              <a:rPr lang="en-US" dirty="0" err="1"/>
              <a:t>memproses</a:t>
            </a:r>
            <a:r>
              <a:rPr lang="en-US" dirty="0"/>
              <a:t> data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, </a:t>
            </a:r>
            <a:r>
              <a:rPr lang="en-US" dirty="0" err="1"/>
              <a:t>pengetahuan</a:t>
            </a:r>
            <a:r>
              <a:rPr lang="en-US" dirty="0"/>
              <a:t>, </a:t>
            </a:r>
            <a:r>
              <a:rPr lang="en-US" dirty="0" err="1"/>
              <a:t>hingga</a:t>
            </a:r>
            <a:r>
              <a:rPr lang="en-US" dirty="0"/>
              <a:t> insight,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proses yang </a:t>
            </a:r>
            <a:r>
              <a:rPr lang="en-US" dirty="0" err="1"/>
              <a:t>disebut</a:t>
            </a:r>
            <a:r>
              <a:rPr lang="en-US" dirty="0"/>
              <a:t> analytics</a:t>
            </a:r>
          </a:p>
        </p:txBody>
      </p:sp>
    </p:spTree>
    <p:extLst>
      <p:ext uri="{BB962C8B-B14F-4D97-AF65-F5344CB8AC3E}">
        <p14:creationId xmlns:p14="http://schemas.microsoft.com/office/powerpoint/2010/main" val="108527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4401-1FAA-865E-FE07-A0A280E5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8F38A-D4DD-2FD6-35F0-49A31ED37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#deskriptif #prediktif #preskriptif</a:t>
            </a:r>
          </a:p>
        </p:txBody>
      </p:sp>
    </p:spTree>
    <p:extLst>
      <p:ext uri="{BB962C8B-B14F-4D97-AF65-F5344CB8AC3E}">
        <p14:creationId xmlns:p14="http://schemas.microsoft.com/office/powerpoint/2010/main" val="57510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D36F-DE16-7AE5-BF59-1C57102C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837"/>
            <a:ext cx="10515600" cy="617855"/>
          </a:xfrm>
        </p:spPr>
        <p:txBody>
          <a:bodyPr/>
          <a:lstStyle/>
          <a:p>
            <a:r>
              <a:rPr lang="en-US" dirty="0" err="1"/>
              <a:t>Tipe-tipe</a:t>
            </a:r>
            <a:r>
              <a:rPr lang="en-US" dirty="0"/>
              <a:t> </a:t>
            </a:r>
            <a:r>
              <a:rPr lang="en-US" dirty="0" err="1"/>
              <a:t>Analitik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9E01-493F-3D2F-F6B1-1C1874B0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CDE4D0-C88B-3D92-C1C5-3E5231CA6FE7}"/>
              </a:ext>
            </a:extLst>
          </p:cNvPr>
          <p:cNvCxnSpPr>
            <a:cxnSpLocks/>
          </p:cNvCxnSpPr>
          <p:nvPr/>
        </p:nvCxnSpPr>
        <p:spPr>
          <a:xfrm>
            <a:off x="2004763" y="4227369"/>
            <a:ext cx="8200417" cy="0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2BDB5F-F350-7331-BF02-425AF0C47048}"/>
              </a:ext>
            </a:extLst>
          </p:cNvPr>
          <p:cNvCxnSpPr>
            <a:cxnSpLocks/>
          </p:cNvCxnSpPr>
          <p:nvPr/>
        </p:nvCxnSpPr>
        <p:spPr>
          <a:xfrm flipV="1">
            <a:off x="2004763" y="2646879"/>
            <a:ext cx="0" cy="1580490"/>
          </a:xfrm>
          <a:prstGeom prst="straightConnector1">
            <a:avLst/>
          </a:prstGeom>
          <a:ln w="19050">
            <a:solidFill>
              <a:srgbClr val="0202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386115-8778-0520-6047-A71745121524}"/>
              </a:ext>
            </a:extLst>
          </p:cNvPr>
          <p:cNvSpPr txBox="1"/>
          <p:nvPr/>
        </p:nvSpPr>
        <p:spPr>
          <a:xfrm rot="16200000">
            <a:off x="1504971" y="2840811"/>
            <a:ext cx="67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0A1E4-5816-1F49-503E-A337A2D53852}"/>
              </a:ext>
            </a:extLst>
          </p:cNvPr>
          <p:cNvSpPr txBox="1"/>
          <p:nvPr/>
        </p:nvSpPr>
        <p:spPr>
          <a:xfrm>
            <a:off x="9132667" y="3927040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Difficulty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8A0D21-F011-D6DE-C44D-737FCE96F9E5}"/>
              </a:ext>
            </a:extLst>
          </p:cNvPr>
          <p:cNvCxnSpPr>
            <a:cxnSpLocks/>
          </p:cNvCxnSpPr>
          <p:nvPr/>
        </p:nvCxnSpPr>
        <p:spPr>
          <a:xfrm>
            <a:off x="4643120" y="2646879"/>
            <a:ext cx="0" cy="2982990"/>
          </a:xfrm>
          <a:prstGeom prst="line">
            <a:avLst/>
          </a:prstGeom>
          <a:ln w="19050">
            <a:solidFill>
              <a:srgbClr val="02029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0A30C5-5453-1AA4-C865-E9F522D26B76}"/>
              </a:ext>
            </a:extLst>
          </p:cNvPr>
          <p:cNvCxnSpPr>
            <a:cxnSpLocks/>
          </p:cNvCxnSpPr>
          <p:nvPr/>
        </p:nvCxnSpPr>
        <p:spPr>
          <a:xfrm>
            <a:off x="7330440" y="2646879"/>
            <a:ext cx="0" cy="3078658"/>
          </a:xfrm>
          <a:prstGeom prst="line">
            <a:avLst/>
          </a:prstGeom>
          <a:ln w="19050">
            <a:solidFill>
              <a:srgbClr val="02029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CBB0E-A13C-BFA7-D506-113CFBF4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12" y="3076326"/>
            <a:ext cx="6643511" cy="10353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69138C-7A74-C8DF-D341-280E2F171D51}"/>
              </a:ext>
            </a:extLst>
          </p:cNvPr>
          <p:cNvSpPr txBox="1"/>
          <p:nvPr/>
        </p:nvSpPr>
        <p:spPr>
          <a:xfrm>
            <a:off x="2676716" y="3252458"/>
            <a:ext cx="125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Deskriptif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111A42-496A-11CB-966B-C5517EF5F7C1}"/>
              </a:ext>
            </a:extLst>
          </p:cNvPr>
          <p:cNvSpPr txBox="1"/>
          <p:nvPr/>
        </p:nvSpPr>
        <p:spPr>
          <a:xfrm>
            <a:off x="5588001" y="3067792"/>
            <a:ext cx="112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Prediktif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CD01F-62FB-A151-425B-3EA3715E335D}"/>
              </a:ext>
            </a:extLst>
          </p:cNvPr>
          <p:cNvSpPr txBox="1"/>
          <p:nvPr/>
        </p:nvSpPr>
        <p:spPr>
          <a:xfrm>
            <a:off x="7921399" y="278380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Preskriptif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2E6B1E-C83B-7B5B-D10D-8E3FB0A86192}"/>
              </a:ext>
            </a:extLst>
          </p:cNvPr>
          <p:cNvSpPr/>
          <p:nvPr/>
        </p:nvSpPr>
        <p:spPr>
          <a:xfrm>
            <a:off x="2133600" y="1637347"/>
            <a:ext cx="2387600" cy="10353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374151"/>
                </a:solidFill>
              </a:rPr>
              <a:t>M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enggunakan data masa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lalu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untuk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melaporkan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,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memvisualisasikan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, dan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memahami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peristiwa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yang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telah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terjadi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96E71B-506D-8565-88BA-440A69A87370}"/>
              </a:ext>
            </a:extLst>
          </p:cNvPr>
          <p:cNvSpPr/>
          <p:nvPr/>
        </p:nvSpPr>
        <p:spPr>
          <a:xfrm>
            <a:off x="4792365" y="1637347"/>
            <a:ext cx="2387600" cy="10353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 i="0" dirty="0" err="1">
                <a:solidFill>
                  <a:srgbClr val="374151"/>
                </a:solidFill>
                <a:effectLst/>
              </a:rPr>
              <a:t>Analisis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menggunakan data masa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lalu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untuk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memahami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penyebab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suatu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peristiwa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atau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meramalkan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apa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yang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akan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terjadi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di masa depan</a:t>
            </a:r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9DCD46-71A6-2B96-F209-234B7952B64A}"/>
              </a:ext>
            </a:extLst>
          </p:cNvPr>
          <p:cNvSpPr/>
          <p:nvPr/>
        </p:nvSpPr>
        <p:spPr>
          <a:xfrm>
            <a:off x="7480916" y="1637347"/>
            <a:ext cx="2387600" cy="1035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200" dirty="0">
                <a:solidFill>
                  <a:srgbClr val="374151"/>
                </a:solidFill>
              </a:rPr>
              <a:t>menentukan keputusan dan/atau tindakan yang akan menghasilkan hasil paling efektif sesuai dengan seperangkat tujuan dan batasan tertentu.</a:t>
            </a:r>
            <a:endParaRPr lang="en-US" sz="1200" dirty="0">
              <a:solidFill>
                <a:srgbClr val="37415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B8D0E8-90CA-506D-6F99-20178A21CC43}"/>
              </a:ext>
            </a:extLst>
          </p:cNvPr>
          <p:cNvSpPr txBox="1"/>
          <p:nvPr/>
        </p:nvSpPr>
        <p:spPr>
          <a:xfrm rot="16200000">
            <a:off x="1370161" y="4937940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Aktivitas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B8C696D-5FB8-54A7-AB2B-7B0DAEE31105}"/>
              </a:ext>
            </a:extLst>
          </p:cNvPr>
          <p:cNvSpPr/>
          <p:nvPr/>
        </p:nvSpPr>
        <p:spPr>
          <a:xfrm>
            <a:off x="3225802" y="1397377"/>
            <a:ext cx="5563325" cy="137541"/>
          </a:xfrm>
          <a:prstGeom prst="rightArrow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97217E-AAD8-6F10-9672-6916A8191133}"/>
              </a:ext>
            </a:extLst>
          </p:cNvPr>
          <p:cNvSpPr txBox="1"/>
          <p:nvPr/>
        </p:nvSpPr>
        <p:spPr>
          <a:xfrm>
            <a:off x="2133600" y="132212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Foundational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BDEB18-A38F-3C45-34CD-BC64E1AADFA3}"/>
              </a:ext>
            </a:extLst>
          </p:cNvPr>
          <p:cNvSpPr txBox="1"/>
          <p:nvPr/>
        </p:nvSpPr>
        <p:spPr>
          <a:xfrm>
            <a:off x="8789136" y="1322124"/>
            <a:ext cx="897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Advanced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0EAACF-B068-9033-5941-17DFC6BF9996}"/>
              </a:ext>
            </a:extLst>
          </p:cNvPr>
          <p:cNvSpPr txBox="1"/>
          <p:nvPr/>
        </p:nvSpPr>
        <p:spPr>
          <a:xfrm>
            <a:off x="2094134" y="4429540"/>
            <a:ext cx="23590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Advanced analytics tidak dapat </a:t>
            </a:r>
            <a:r>
              <a:rPr lang="en-US" sz="1200" dirty="0" err="1"/>
              <a:t>dilakukan</a:t>
            </a:r>
            <a:r>
              <a:rPr lang="en-US" sz="1200" dirty="0"/>
              <a:t> tanpa </a:t>
            </a:r>
            <a:r>
              <a:rPr lang="en-US" sz="1200" dirty="0" err="1"/>
              <a:t>terlebih</a:t>
            </a:r>
            <a:r>
              <a:rPr lang="en-US" sz="1200" dirty="0"/>
              <a:t> </a:t>
            </a:r>
            <a:r>
              <a:rPr lang="en-US" sz="1200" dirty="0" err="1"/>
              <a:t>dahulu</a:t>
            </a:r>
            <a:r>
              <a:rPr lang="en-US" sz="1200" dirty="0"/>
              <a:t> </a:t>
            </a:r>
            <a:r>
              <a:rPr lang="en-US" sz="1200" dirty="0" err="1"/>
              <a:t>memanfaatkan</a:t>
            </a:r>
            <a:r>
              <a:rPr lang="en-US" sz="1200" dirty="0"/>
              <a:t> </a:t>
            </a:r>
            <a:r>
              <a:rPr lang="en-US" sz="1200" dirty="0" err="1"/>
              <a:t>pemahaman</a:t>
            </a:r>
            <a:r>
              <a:rPr lang="en-US" sz="1200" dirty="0"/>
              <a:t> yang </a:t>
            </a:r>
            <a:r>
              <a:rPr lang="en-US" sz="1200" dirty="0" err="1"/>
              <a:t>diperoleh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Deskriptif</a:t>
            </a:r>
            <a:r>
              <a:rPr lang="en-US" sz="1200" dirty="0"/>
              <a:t> yang </a:t>
            </a:r>
            <a:r>
              <a:rPr lang="en-US" sz="1200" dirty="0" err="1"/>
              <a:t>sedang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AA90C-7EF0-22FD-3FF2-C35027D99193}"/>
              </a:ext>
            </a:extLst>
          </p:cNvPr>
          <p:cNvSpPr txBox="1"/>
          <p:nvPr/>
        </p:nvSpPr>
        <p:spPr>
          <a:xfrm>
            <a:off x="4794533" y="4429540"/>
            <a:ext cx="23590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Menguji</a:t>
            </a:r>
            <a:r>
              <a:rPr lang="en-US" sz="1200" dirty="0"/>
              <a:t> data </a:t>
            </a:r>
            <a:r>
              <a:rPr lang="en-US" sz="1200" dirty="0" err="1"/>
              <a:t>historis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perilaku</a:t>
            </a:r>
            <a:r>
              <a:rPr lang="en-US" sz="1200" dirty="0"/>
              <a:t> dan </a:t>
            </a:r>
            <a:r>
              <a:rPr lang="en-US" sz="1200" dirty="0" err="1"/>
              <a:t>statistika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Mengembangkan</a:t>
            </a:r>
            <a:r>
              <a:rPr lang="en-US" sz="1200" dirty="0"/>
              <a:t> model yang </a:t>
            </a:r>
            <a:r>
              <a:rPr lang="en-US" sz="1200" dirty="0" err="1"/>
              <a:t>relevan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3E5B64-9FA1-8293-139F-41A58B1524C1}"/>
              </a:ext>
            </a:extLst>
          </p:cNvPr>
          <p:cNvSpPr txBox="1"/>
          <p:nvPr/>
        </p:nvSpPr>
        <p:spPr>
          <a:xfrm>
            <a:off x="7480916" y="4429540"/>
            <a:ext cx="23590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multi-output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Pelaksanaan</a:t>
            </a:r>
            <a:r>
              <a:rPr lang="en-US" sz="1200" dirty="0"/>
              <a:t> </a:t>
            </a:r>
            <a:r>
              <a:rPr lang="en-US" sz="1200" i="1" dirty="0"/>
              <a:t>continuous auditing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4405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B69E-6339-2192-3F28-BDD78D6D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315"/>
          </a:xfrm>
        </p:spPr>
        <p:txBody>
          <a:bodyPr>
            <a:normAutofit/>
          </a:bodyPr>
          <a:lstStyle/>
          <a:p>
            <a:r>
              <a:rPr lang="en-US" dirty="0"/>
              <a:t>Analytics pada Proses </a:t>
            </a:r>
            <a:r>
              <a:rPr lang="en-US" dirty="0" err="1"/>
              <a:t>Pembuatan</a:t>
            </a:r>
            <a:r>
              <a:rPr lang="en-US" dirty="0"/>
              <a:t> Keputusan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37AA1-98CD-2553-4FBF-CB5D06FC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4790C-47E6-01CD-EDAA-A447D26CC4E1}"/>
              </a:ext>
            </a:extLst>
          </p:cNvPr>
          <p:cNvSpPr/>
          <p:nvPr/>
        </p:nvSpPr>
        <p:spPr>
          <a:xfrm>
            <a:off x="934720" y="1493520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 Reporting and Data Mining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95D9A-068B-5228-82A2-3693A6A52922}"/>
              </a:ext>
            </a:extLst>
          </p:cNvPr>
          <p:cNvSpPr/>
          <p:nvPr/>
        </p:nvSpPr>
        <p:spPr>
          <a:xfrm>
            <a:off x="934720" y="2377440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What-if Analysis Root Cause Analysis 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8E2FA3-ECAD-9057-F63D-0CBB2A4D434E}"/>
              </a:ext>
            </a:extLst>
          </p:cNvPr>
          <p:cNvSpPr/>
          <p:nvPr/>
        </p:nvSpPr>
        <p:spPr>
          <a:xfrm>
            <a:off x="934720" y="3246437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Simulation Regression Analysis Casual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96086D-D722-85E2-DEA4-98003AB1015E}"/>
              </a:ext>
            </a:extLst>
          </p:cNvPr>
          <p:cNvSpPr/>
          <p:nvPr/>
        </p:nvSpPr>
        <p:spPr>
          <a:xfrm>
            <a:off x="934720" y="4130357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Optimization Heuristics Rule-Based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4BABB-54EE-B3EF-0647-32A59498C2E9}"/>
              </a:ext>
            </a:extLst>
          </p:cNvPr>
          <p:cNvSpPr/>
          <p:nvPr/>
        </p:nvSpPr>
        <p:spPr>
          <a:xfrm>
            <a:off x="934720" y="5014277"/>
            <a:ext cx="2428240" cy="742315"/>
          </a:xfrm>
          <a:prstGeom prst="rect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Learning</a:t>
            </a:r>
          </a:p>
          <a:p>
            <a:pPr algn="ctr"/>
            <a:r>
              <a:rPr lang="en-US" sz="1600" dirty="0"/>
              <a:t>Natural Language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4E58294-3C08-8765-8856-6ACF86D0C8EA}"/>
              </a:ext>
            </a:extLst>
          </p:cNvPr>
          <p:cNvSpPr/>
          <p:nvPr/>
        </p:nvSpPr>
        <p:spPr>
          <a:xfrm>
            <a:off x="3434080" y="1493520"/>
            <a:ext cx="274320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Descriptive Analytics</a:t>
            </a:r>
          </a:p>
          <a:p>
            <a:r>
              <a:rPr lang="en-US" sz="1400" i="1" dirty="0"/>
              <a:t>What happens?</a:t>
            </a:r>
            <a:endParaRPr lang="en-US" sz="16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4AA70F-97E9-FA9D-7157-A0D19D990F6C}"/>
              </a:ext>
            </a:extLst>
          </p:cNvPr>
          <p:cNvSpPr/>
          <p:nvPr/>
        </p:nvSpPr>
        <p:spPr>
          <a:xfrm>
            <a:off x="6268720" y="1270000"/>
            <a:ext cx="1574800" cy="4643120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7B17F-8AD5-298A-6F1C-6D0F3F3C1DB6}"/>
              </a:ext>
            </a:extLst>
          </p:cNvPr>
          <p:cNvSpPr/>
          <p:nvPr/>
        </p:nvSpPr>
        <p:spPr>
          <a:xfrm>
            <a:off x="7934960" y="1270000"/>
            <a:ext cx="1574800" cy="4643120"/>
          </a:xfrm>
          <a:prstGeom prst="rect">
            <a:avLst/>
          </a:prstGeom>
          <a:solidFill>
            <a:srgbClr val="E4D30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5FF1B-9E5C-55FD-CEE4-AC57F1E19383}"/>
              </a:ext>
            </a:extLst>
          </p:cNvPr>
          <p:cNvSpPr/>
          <p:nvPr/>
        </p:nvSpPr>
        <p:spPr>
          <a:xfrm>
            <a:off x="9601200" y="1270000"/>
            <a:ext cx="1574800" cy="4643120"/>
          </a:xfrm>
          <a:prstGeom prst="rect">
            <a:avLst/>
          </a:prstGeom>
          <a:solidFill>
            <a:srgbClr val="E4D30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23E41A5E-49AD-43F3-4176-3220F94EEE73}"/>
              </a:ext>
            </a:extLst>
          </p:cNvPr>
          <p:cNvSpPr/>
          <p:nvPr/>
        </p:nvSpPr>
        <p:spPr>
          <a:xfrm>
            <a:off x="3434080" y="2377440"/>
            <a:ext cx="304800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Diagnostic Analytics</a:t>
            </a:r>
          </a:p>
          <a:p>
            <a:r>
              <a:rPr lang="en-US" sz="1400" i="1" dirty="0"/>
              <a:t>Why did it happen?</a:t>
            </a:r>
            <a:endParaRPr lang="en-US" sz="1600" i="1" dirty="0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D1619E3B-1687-0F46-ACA0-CF1976FFB0A0}"/>
              </a:ext>
            </a:extLst>
          </p:cNvPr>
          <p:cNvSpPr/>
          <p:nvPr/>
        </p:nvSpPr>
        <p:spPr>
          <a:xfrm>
            <a:off x="3434080" y="3261360"/>
            <a:ext cx="379984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Predictive Analytics</a:t>
            </a:r>
          </a:p>
          <a:p>
            <a:r>
              <a:rPr lang="en-US" sz="1400" i="1" dirty="0"/>
              <a:t>What will happen?</a:t>
            </a:r>
            <a:endParaRPr lang="en-US" sz="1600" i="1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47CD743-2DD4-E20E-F30F-4A73FBA61B2E}"/>
              </a:ext>
            </a:extLst>
          </p:cNvPr>
          <p:cNvSpPr/>
          <p:nvPr/>
        </p:nvSpPr>
        <p:spPr>
          <a:xfrm>
            <a:off x="3434080" y="4145280"/>
            <a:ext cx="379984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Prescriptive Analytics</a:t>
            </a:r>
          </a:p>
          <a:p>
            <a:r>
              <a:rPr lang="en-US" sz="1400" i="1" dirty="0"/>
              <a:t>What should I do?</a:t>
            </a:r>
            <a:endParaRPr lang="en-US" sz="1600" i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2103418-F61A-0CD0-1C3B-95D868187D1D}"/>
              </a:ext>
            </a:extLst>
          </p:cNvPr>
          <p:cNvSpPr/>
          <p:nvPr/>
        </p:nvSpPr>
        <p:spPr>
          <a:xfrm>
            <a:off x="5963920" y="4074795"/>
            <a:ext cx="157480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8D0DA1-82C4-2CEE-1AC1-FEEAEEB37303}"/>
              </a:ext>
            </a:extLst>
          </p:cNvPr>
          <p:cNvSpPr/>
          <p:nvPr/>
        </p:nvSpPr>
        <p:spPr>
          <a:xfrm>
            <a:off x="5963920" y="4674235"/>
            <a:ext cx="443484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867ED73-06D6-D828-BECA-B2A8D92CC6BF}"/>
              </a:ext>
            </a:extLst>
          </p:cNvPr>
          <p:cNvSpPr/>
          <p:nvPr/>
        </p:nvSpPr>
        <p:spPr>
          <a:xfrm>
            <a:off x="5963920" y="4374515"/>
            <a:ext cx="274828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770EE7F3-552E-AD84-9062-F8898A159CFF}"/>
              </a:ext>
            </a:extLst>
          </p:cNvPr>
          <p:cNvSpPr/>
          <p:nvPr/>
        </p:nvSpPr>
        <p:spPr>
          <a:xfrm>
            <a:off x="3434080" y="5011102"/>
            <a:ext cx="3799840" cy="7423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Artificial Intelligence</a:t>
            </a:r>
          </a:p>
          <a:p>
            <a:r>
              <a:rPr lang="en-US" sz="1400" i="1" dirty="0"/>
              <a:t>How to enhance or replace human reasoning?</a:t>
            </a:r>
            <a:endParaRPr lang="en-US" sz="1600" i="1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7D5B03A-E28A-B040-231E-AA0DFB403648}"/>
              </a:ext>
            </a:extLst>
          </p:cNvPr>
          <p:cNvSpPr/>
          <p:nvPr/>
        </p:nvSpPr>
        <p:spPr>
          <a:xfrm>
            <a:off x="5963920" y="4940617"/>
            <a:ext cx="157480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7C13D92-70A8-6626-D562-D8240C154094}"/>
              </a:ext>
            </a:extLst>
          </p:cNvPr>
          <p:cNvSpPr/>
          <p:nvPr/>
        </p:nvSpPr>
        <p:spPr>
          <a:xfrm>
            <a:off x="5963920" y="5540057"/>
            <a:ext cx="443484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0E2DAC-414C-854A-AD3A-4546CED3D897}"/>
              </a:ext>
            </a:extLst>
          </p:cNvPr>
          <p:cNvSpPr/>
          <p:nvPr/>
        </p:nvSpPr>
        <p:spPr>
          <a:xfrm>
            <a:off x="6969760" y="5240337"/>
            <a:ext cx="1742440" cy="2838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6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4401-1FAA-865E-FE07-A0A280E5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8F38A-D4DD-2FD6-35F0-49A31ED37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#supervised #unsupervised</a:t>
            </a:r>
          </a:p>
          <a:p>
            <a:r>
              <a:rPr lang="en-US" dirty="0"/>
              <a:t>#reinforcement</a:t>
            </a:r>
          </a:p>
        </p:txBody>
      </p:sp>
    </p:spTree>
    <p:extLst>
      <p:ext uri="{BB962C8B-B14F-4D97-AF65-F5344CB8AC3E}">
        <p14:creationId xmlns:p14="http://schemas.microsoft.com/office/powerpoint/2010/main" val="200323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8C8D-16D6-F116-5BEE-598C03F4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261"/>
          </a:xfrm>
        </p:spPr>
        <p:txBody>
          <a:bodyPr/>
          <a:lstStyle/>
          <a:p>
            <a:r>
              <a:rPr lang="en-US" dirty="0"/>
              <a:t>Keputusan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197C-6CA0-0E97-6A90-7BDC8018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dasarnya</a:t>
            </a:r>
            <a:r>
              <a:rPr lang="en-US" dirty="0"/>
              <a:t>,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adalah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opsi</a:t>
            </a:r>
            <a:r>
              <a:rPr lang="en-US" dirty="0"/>
              <a:t> di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opsi-opsi</a:t>
            </a:r>
            <a:r>
              <a:rPr lang="en-US" dirty="0"/>
              <a:t> yang lain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5A7B-DCBD-599B-723A-B12F247C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Graphic 5" descr="Confused person with solid fill">
            <a:extLst>
              <a:ext uri="{FF2B5EF4-FFF2-40B4-BE49-F238E27FC236}">
                <a16:creationId xmlns:a16="http://schemas.microsoft.com/office/drawing/2014/main" id="{2BC21206-1779-895D-D4CB-3933642A7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920" y="256873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DA531-20A2-8882-B134-A6207D65C0C6}"/>
              </a:ext>
            </a:extLst>
          </p:cNvPr>
          <p:cNvSpPr txBox="1"/>
          <p:nvPr/>
        </p:nvSpPr>
        <p:spPr>
          <a:xfrm>
            <a:off x="3322320" y="2702520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Gado-gado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6065-B05B-9426-8D8A-6806C802BA71}"/>
              </a:ext>
            </a:extLst>
          </p:cNvPr>
          <p:cNvSpPr txBox="1"/>
          <p:nvPr/>
        </p:nvSpPr>
        <p:spPr>
          <a:xfrm>
            <a:off x="994557" y="2702520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Nasi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padang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Graphic 9" descr="Confused person with solid fill">
            <a:extLst>
              <a:ext uri="{FF2B5EF4-FFF2-40B4-BE49-F238E27FC236}">
                <a16:creationId xmlns:a16="http://schemas.microsoft.com/office/drawing/2014/main" id="{FA412D45-C058-6B4D-0454-2CF06E906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920" y="4091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5474B8-965D-6168-00D7-19B8328BE0E4}"/>
              </a:ext>
            </a:extLst>
          </p:cNvPr>
          <p:cNvSpPr txBox="1"/>
          <p:nvPr/>
        </p:nvSpPr>
        <p:spPr>
          <a:xfrm>
            <a:off x="3280416" y="4047405"/>
            <a:ext cx="86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Belajar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8E814-9CC8-E4B3-B03F-C7FC82EEE2CF}"/>
              </a:ext>
            </a:extLst>
          </p:cNvPr>
          <p:cNvSpPr txBox="1"/>
          <p:nvPr/>
        </p:nvSpPr>
        <p:spPr>
          <a:xfrm>
            <a:off x="1392102" y="4045917"/>
            <a:ext cx="106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Rebahan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Graphic 12" descr="Confused person with solid fill">
            <a:extLst>
              <a:ext uri="{FF2B5EF4-FFF2-40B4-BE49-F238E27FC236}">
                <a16:creationId xmlns:a16="http://schemas.microsoft.com/office/drawing/2014/main" id="{6FC2ED7C-5FE7-37E2-B593-F4AF39434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5282" y="256873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D7D0B4-1AEA-AEEB-E06E-CA86E378F18E}"/>
              </a:ext>
            </a:extLst>
          </p:cNvPr>
          <p:cNvSpPr txBox="1"/>
          <p:nvPr/>
        </p:nvSpPr>
        <p:spPr>
          <a:xfrm>
            <a:off x="8901420" y="268906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Nabung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Rp400k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E83214-F5F9-617A-8D1E-C91ED0E947FD}"/>
              </a:ext>
            </a:extLst>
          </p:cNvPr>
          <p:cNvSpPr txBox="1"/>
          <p:nvPr/>
        </p:nvSpPr>
        <p:spPr>
          <a:xfrm>
            <a:off x="6419118" y="2504400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Nabung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Rp10k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7A53C-6C3B-2DF9-C8E5-2E6F3B17A7E1}"/>
              </a:ext>
            </a:extLst>
          </p:cNvPr>
          <p:cNvSpPr txBox="1"/>
          <p:nvPr/>
        </p:nvSpPr>
        <p:spPr>
          <a:xfrm>
            <a:off x="3209818" y="452643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Main game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D596A-379A-95F8-6B5B-D2CB91841BA9}"/>
              </a:ext>
            </a:extLst>
          </p:cNvPr>
          <p:cNvSpPr txBox="1"/>
          <p:nvPr/>
        </p:nvSpPr>
        <p:spPr>
          <a:xfrm>
            <a:off x="1156135" y="4576509"/>
            <a:ext cx="144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Scroll TikTok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9266F-30F3-74C9-8862-683C4EBBFA63}"/>
              </a:ext>
            </a:extLst>
          </p:cNvPr>
          <p:cNvSpPr txBox="1"/>
          <p:nvPr/>
        </p:nvSpPr>
        <p:spPr>
          <a:xfrm>
            <a:off x="6188862" y="2986922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Nabung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Rp200k</a:t>
            </a:r>
          </a:p>
        </p:txBody>
      </p:sp>
      <p:pic>
        <p:nvPicPr>
          <p:cNvPr id="19" name="Graphic 18" descr="Confused person with solid fill">
            <a:extLst>
              <a:ext uri="{FF2B5EF4-FFF2-40B4-BE49-F238E27FC236}">
                <a16:creationId xmlns:a16="http://schemas.microsoft.com/office/drawing/2014/main" id="{FA571CCA-B85D-0A0F-E5D6-74994028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5282" y="409107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01DFF5-EEEA-495B-7A5A-25E2C94958CC}"/>
              </a:ext>
            </a:extLst>
          </p:cNvPr>
          <p:cNvSpPr txBox="1"/>
          <p:nvPr/>
        </p:nvSpPr>
        <p:spPr>
          <a:xfrm>
            <a:off x="8777718" y="4129816"/>
            <a:ext cx="188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Duduk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tengah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59897-2469-4C45-0AB4-30E96110EB21}"/>
              </a:ext>
            </a:extLst>
          </p:cNvPr>
          <p:cNvSpPr txBox="1"/>
          <p:nvPr/>
        </p:nvSpPr>
        <p:spPr>
          <a:xfrm>
            <a:off x="6367729" y="4026738"/>
            <a:ext cx="181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Duduk di depan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C7388E-424F-4073-57C2-20E0079E0F90}"/>
              </a:ext>
            </a:extLst>
          </p:cNvPr>
          <p:cNvSpPr txBox="1"/>
          <p:nvPr/>
        </p:nvSpPr>
        <p:spPr>
          <a:xfrm>
            <a:off x="6054213" y="450926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Duduk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belakang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Graphic 23" descr="Badge Question Mark with solid fill">
            <a:extLst>
              <a:ext uri="{FF2B5EF4-FFF2-40B4-BE49-F238E27FC236}">
                <a16:creationId xmlns:a16="http://schemas.microsoft.com/office/drawing/2014/main" id="{45807141-2323-A664-0371-96036EADE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9641" y="5057211"/>
            <a:ext cx="766558" cy="7665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4A2EB5-11A8-8C9A-A31B-8B5CEC9A4D46}"/>
              </a:ext>
            </a:extLst>
          </p:cNvPr>
          <p:cNvSpPr txBox="1"/>
          <p:nvPr/>
        </p:nvSpPr>
        <p:spPr>
          <a:xfrm>
            <a:off x="2407920" y="5241845"/>
            <a:ext cx="775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Bagaimana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kita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tahu</a:t>
            </a:r>
            <a:r>
              <a:rPr lang="en-US" i="1" dirty="0">
                <a:solidFill>
                  <a:srgbClr val="C00000"/>
                </a:solidFill>
              </a:rPr>
              <a:t> bahwa </a:t>
            </a:r>
            <a:r>
              <a:rPr lang="en-US" i="1" dirty="0" err="1">
                <a:solidFill>
                  <a:srgbClr val="C00000"/>
                </a:solidFill>
              </a:rPr>
              <a:t>suatu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keputusan</a:t>
            </a:r>
            <a:r>
              <a:rPr lang="en-US" i="1" dirty="0">
                <a:solidFill>
                  <a:srgbClr val="C00000"/>
                </a:solidFill>
              </a:rPr>
              <a:t> adalah </a:t>
            </a:r>
            <a:r>
              <a:rPr lang="en-US" i="1" dirty="0" err="1">
                <a:solidFill>
                  <a:srgbClr val="C00000"/>
                </a:solidFill>
              </a:rPr>
              <a:t>keputusan</a:t>
            </a:r>
            <a:r>
              <a:rPr lang="en-US" i="1" dirty="0">
                <a:solidFill>
                  <a:srgbClr val="C00000"/>
                </a:solidFill>
              </a:rPr>
              <a:t> yang baik?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4D735C-6014-1E0B-2E28-79E43D81A440}"/>
              </a:ext>
            </a:extLst>
          </p:cNvPr>
          <p:cNvSpPr txBox="1"/>
          <p:nvPr/>
        </p:nvSpPr>
        <p:spPr>
          <a:xfrm>
            <a:off x="3874423" y="5670703"/>
            <a:ext cx="380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Evaluasi</a:t>
            </a:r>
            <a:r>
              <a:rPr lang="en-US" dirty="0"/>
              <a:t>/</a:t>
            </a:r>
            <a:r>
              <a:rPr lang="en-US" dirty="0" err="1"/>
              <a:t>bandingkan</a:t>
            </a:r>
            <a:r>
              <a:rPr lang="en-US" dirty="0"/>
              <a:t> dengan </a:t>
            </a:r>
            <a:r>
              <a:rPr lang="en-US" dirty="0" err="1"/>
              <a:t>tujuan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422A37-E6CD-BD57-4980-64305C2B9477}"/>
              </a:ext>
            </a:extLst>
          </p:cNvPr>
          <p:cNvSpPr txBox="1"/>
          <p:nvPr/>
        </p:nvSpPr>
        <p:spPr>
          <a:xfrm>
            <a:off x="1855527" y="2190172"/>
            <a:ext cx="213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Menjadi</a:t>
            </a:r>
            <a:r>
              <a:rPr lang="en-US" i="1" dirty="0"/>
              <a:t> vegetarian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CD9EA8-AB07-F54E-C682-CF0F8202FDFB}"/>
              </a:ext>
            </a:extLst>
          </p:cNvPr>
          <p:cNvSpPr txBox="1"/>
          <p:nvPr/>
        </p:nvSpPr>
        <p:spPr>
          <a:xfrm>
            <a:off x="1727439" y="3702637"/>
            <a:ext cx="228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Mendapat</a:t>
            </a:r>
            <a:r>
              <a:rPr lang="en-US" i="1" dirty="0"/>
              <a:t> </a:t>
            </a:r>
            <a:r>
              <a:rPr lang="en-US" i="1" dirty="0" err="1"/>
              <a:t>Cumlaude</a:t>
            </a:r>
            <a:endParaRPr lang="en-US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39514A-253D-491A-36E4-9C22C171FF92}"/>
              </a:ext>
            </a:extLst>
          </p:cNvPr>
          <p:cNvSpPr txBox="1"/>
          <p:nvPr/>
        </p:nvSpPr>
        <p:spPr>
          <a:xfrm>
            <a:off x="7345919" y="2128560"/>
            <a:ext cx="220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Umroh</a:t>
            </a:r>
            <a:r>
              <a:rPr lang="en-US" i="1" dirty="0"/>
              <a:t> </a:t>
            </a:r>
            <a:r>
              <a:rPr lang="en-US" i="1" dirty="0" err="1"/>
              <a:t>tahun</a:t>
            </a:r>
            <a:r>
              <a:rPr lang="en-US" i="1" dirty="0"/>
              <a:t> depan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1E6C4-6DDE-0DE9-C313-723E4A1ED4EC}"/>
              </a:ext>
            </a:extLst>
          </p:cNvPr>
          <p:cNvSpPr txBox="1"/>
          <p:nvPr/>
        </p:nvSpPr>
        <p:spPr>
          <a:xfrm>
            <a:off x="7345919" y="3712911"/>
            <a:ext cx="2358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Belajar </a:t>
            </a:r>
            <a:r>
              <a:rPr lang="en-US" i="1" dirty="0" err="1"/>
              <a:t>efektif</a:t>
            </a:r>
            <a:r>
              <a:rPr lang="en-US" i="1" dirty="0"/>
              <a:t> di </a:t>
            </a:r>
            <a:r>
              <a:rPr lang="en-US" i="1" dirty="0" err="1"/>
              <a:t>kelas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9999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8C8D-16D6-F116-5BEE-598C03F4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261"/>
          </a:xfrm>
        </p:spPr>
        <p:txBody>
          <a:bodyPr/>
          <a:lstStyle/>
          <a:p>
            <a:r>
              <a:rPr lang="en-US" dirty="0"/>
              <a:t>Keputusan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5A7B-DCBD-599B-723A-B12F247C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3" name="Graphic 22" descr="Confused person with solid fill">
            <a:extLst>
              <a:ext uri="{FF2B5EF4-FFF2-40B4-BE49-F238E27FC236}">
                <a16:creationId xmlns:a16="http://schemas.microsoft.com/office/drawing/2014/main" id="{D4F492D8-694F-86EB-5191-C59786CF1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5762" y="3622495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BF7FCD8-4128-F805-6582-43FD9A791CE7}"/>
              </a:ext>
            </a:extLst>
          </p:cNvPr>
          <p:cNvSpPr txBox="1"/>
          <p:nvPr/>
        </p:nvSpPr>
        <p:spPr>
          <a:xfrm>
            <a:off x="6268198" y="3661239"/>
            <a:ext cx="188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Duduk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tengah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65463D-69DD-8D41-EA83-52D2248FCBCB}"/>
              </a:ext>
            </a:extLst>
          </p:cNvPr>
          <p:cNvSpPr txBox="1"/>
          <p:nvPr/>
        </p:nvSpPr>
        <p:spPr>
          <a:xfrm>
            <a:off x="3858209" y="3558161"/>
            <a:ext cx="181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Duduk di depan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39E2E-995C-442A-C8FD-C1F1E6ECA627}"/>
              </a:ext>
            </a:extLst>
          </p:cNvPr>
          <p:cNvSpPr txBox="1"/>
          <p:nvPr/>
        </p:nvSpPr>
        <p:spPr>
          <a:xfrm>
            <a:off x="3544693" y="404068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Duduk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belakang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874FAD-0DA2-6966-6674-9BE5BAD2DD0F}"/>
              </a:ext>
            </a:extLst>
          </p:cNvPr>
          <p:cNvSpPr txBox="1"/>
          <p:nvPr/>
        </p:nvSpPr>
        <p:spPr>
          <a:xfrm>
            <a:off x="4836399" y="3244334"/>
            <a:ext cx="2358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Belajar </a:t>
            </a:r>
            <a:r>
              <a:rPr lang="en-US" i="1" dirty="0" err="1"/>
              <a:t>efektif</a:t>
            </a:r>
            <a:r>
              <a:rPr lang="en-US" i="1" dirty="0"/>
              <a:t> di </a:t>
            </a:r>
            <a:r>
              <a:rPr lang="en-US" i="1" dirty="0" err="1"/>
              <a:t>kelas</a:t>
            </a:r>
            <a:endParaRPr lang="en-US" i="1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2D68DB-D3CE-CDCF-53BE-1A24C6BF7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6954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Keputusan </a:t>
            </a:r>
            <a:r>
              <a:rPr lang="en-US" dirty="0" err="1"/>
              <a:t>terbaik</a:t>
            </a:r>
            <a:r>
              <a:rPr lang="en-US" dirty="0"/>
              <a:t> tidak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merta</a:t>
            </a:r>
            <a:r>
              <a:rPr lang="en-US" dirty="0"/>
              <a:t> dapat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saja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keterbatasan-keterbatasan</a:t>
            </a:r>
            <a:endParaRPr lang="en-US" dirty="0"/>
          </a:p>
          <a:p>
            <a:r>
              <a:rPr lang="en-US" dirty="0"/>
              <a:t>Untuk itu,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/</a:t>
            </a:r>
            <a:r>
              <a:rPr lang="en-US" dirty="0" err="1"/>
              <a:t>pengetahuan</a:t>
            </a:r>
            <a:r>
              <a:rPr lang="en-US" dirty="0"/>
              <a:t> (E) agar </a:t>
            </a:r>
            <a:r>
              <a:rPr lang="en-US" dirty="0" err="1"/>
              <a:t>keputusan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lebih </a:t>
            </a:r>
            <a:r>
              <a:rPr lang="en-US" dirty="0" err="1"/>
              <a:t>relevan</a:t>
            </a:r>
            <a:r>
              <a:rPr lang="en-US" dirty="0"/>
              <a:t> dengan </a:t>
            </a:r>
            <a:r>
              <a:rPr lang="en-US" dirty="0" err="1"/>
              <a:t>kondisi</a:t>
            </a:r>
            <a:r>
              <a:rPr lang="en-US" dirty="0"/>
              <a:t> yang </a:t>
            </a:r>
            <a:r>
              <a:rPr lang="en-US" dirty="0" err="1"/>
              <a:t>ada</a:t>
            </a:r>
            <a:endParaRPr lang="en-US" dirty="0"/>
          </a:p>
        </p:txBody>
      </p:sp>
      <p:pic>
        <p:nvPicPr>
          <p:cNvPr id="36" name="Graphic 35" descr="Badge Question Mark with solid fill">
            <a:extLst>
              <a:ext uri="{FF2B5EF4-FFF2-40B4-BE49-F238E27FC236}">
                <a16:creationId xmlns:a16="http://schemas.microsoft.com/office/drawing/2014/main" id="{88F49984-AEC4-574A-A8E1-7E9CE2D02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9641" y="4654344"/>
            <a:ext cx="766558" cy="766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8652E9-B1ED-5B92-93E5-0DB8BE5FABD3}"/>
              </a:ext>
            </a:extLst>
          </p:cNvPr>
          <p:cNvSpPr txBox="1"/>
          <p:nvPr/>
        </p:nvSpPr>
        <p:spPr>
          <a:xfrm>
            <a:off x="2407920" y="4743051"/>
            <a:ext cx="8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Bagaimana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kita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tahu</a:t>
            </a:r>
            <a:r>
              <a:rPr lang="en-US" i="1" dirty="0">
                <a:solidFill>
                  <a:srgbClr val="C00000"/>
                </a:solidFill>
              </a:rPr>
              <a:t> bahwa </a:t>
            </a:r>
            <a:r>
              <a:rPr lang="en-US" i="1" dirty="0" err="1">
                <a:solidFill>
                  <a:srgbClr val="C00000"/>
                </a:solidFill>
              </a:rPr>
              <a:t>pengalaman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pengetahuan</a:t>
            </a:r>
            <a:r>
              <a:rPr lang="en-US" i="1" dirty="0">
                <a:solidFill>
                  <a:srgbClr val="C00000"/>
                </a:solidFill>
              </a:rPr>
              <a:t> yang </a:t>
            </a:r>
            <a:r>
              <a:rPr lang="en-US" i="1" dirty="0" err="1">
                <a:solidFill>
                  <a:srgbClr val="C00000"/>
                </a:solidFill>
              </a:rPr>
              <a:t>kita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miliki</a:t>
            </a:r>
            <a:r>
              <a:rPr lang="en-US" i="1" dirty="0">
                <a:solidFill>
                  <a:srgbClr val="C00000"/>
                </a:solidFill>
              </a:rPr>
              <a:t> sudah cukup baik </a:t>
            </a:r>
            <a:r>
              <a:rPr lang="en-US" i="1" dirty="0" err="1">
                <a:solidFill>
                  <a:srgbClr val="C00000"/>
                </a:solidFill>
              </a:rPr>
              <a:t>untuk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memastikan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kita</a:t>
            </a:r>
            <a:r>
              <a:rPr lang="en-US" i="1" dirty="0">
                <a:solidFill>
                  <a:srgbClr val="C00000"/>
                </a:solidFill>
              </a:rPr>
              <a:t> membuat </a:t>
            </a:r>
            <a:r>
              <a:rPr lang="en-US" i="1" dirty="0" err="1">
                <a:solidFill>
                  <a:srgbClr val="C00000"/>
                </a:solidFill>
              </a:rPr>
              <a:t>keputusan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 err="1">
                <a:solidFill>
                  <a:srgbClr val="C00000"/>
                </a:solidFill>
              </a:rPr>
              <a:t>terbaik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E1D6CD-8C5D-D3B7-A857-6FA383A1EC7A}"/>
              </a:ext>
            </a:extLst>
          </p:cNvPr>
          <p:cNvSpPr txBox="1"/>
          <p:nvPr/>
        </p:nvSpPr>
        <p:spPr>
          <a:xfrm>
            <a:off x="2982009" y="5364462"/>
            <a:ext cx="739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Perlu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parameter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(P),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parameter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misalnya “</a:t>
            </a:r>
            <a:r>
              <a:rPr lang="en-US" dirty="0" err="1"/>
              <a:t>nilai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955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8C8D-16D6-F116-5BEE-598C03F4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261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Dasar “Learning”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5A7B-DCBD-599B-723A-B12F247C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5E0AF-A635-F98C-EFC3-0D1A0F6DCD5B}"/>
              </a:ext>
            </a:extLst>
          </p:cNvPr>
          <p:cNvSpPr txBox="1"/>
          <p:nvPr/>
        </p:nvSpPr>
        <p:spPr>
          <a:xfrm>
            <a:off x="2153920" y="1676400"/>
            <a:ext cx="9797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+mj-lt"/>
              </a:rPr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7A266-AB41-B773-FBD4-B979958EBF63}"/>
              </a:ext>
            </a:extLst>
          </p:cNvPr>
          <p:cNvSpPr txBox="1"/>
          <p:nvPr/>
        </p:nvSpPr>
        <p:spPr>
          <a:xfrm>
            <a:off x="5201920" y="1676400"/>
            <a:ext cx="9797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+mj-lt"/>
              </a:rPr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B737F-FFF0-2CAF-9344-E37C4156A65E}"/>
              </a:ext>
            </a:extLst>
          </p:cNvPr>
          <p:cNvSpPr txBox="1"/>
          <p:nvPr/>
        </p:nvSpPr>
        <p:spPr>
          <a:xfrm>
            <a:off x="8610600" y="1676400"/>
            <a:ext cx="912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+mj-lt"/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19532-3CDB-AF01-63CE-2DE53A5CF031}"/>
              </a:ext>
            </a:extLst>
          </p:cNvPr>
          <p:cNvSpPr txBox="1"/>
          <p:nvPr/>
        </p:nvSpPr>
        <p:spPr>
          <a:xfrm>
            <a:off x="2220219" y="2905780"/>
            <a:ext cx="84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0073E-D4FC-9DC8-FE18-35F46D858C83}"/>
              </a:ext>
            </a:extLst>
          </p:cNvPr>
          <p:cNvSpPr txBox="1"/>
          <p:nvPr/>
        </p:nvSpPr>
        <p:spPr>
          <a:xfrm>
            <a:off x="3801050" y="2905780"/>
            <a:ext cx="3627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Performance measure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86928-289C-A79B-AC24-279AD8304E2F}"/>
              </a:ext>
            </a:extLst>
          </p:cNvPr>
          <p:cNvSpPr txBox="1"/>
          <p:nvPr/>
        </p:nvSpPr>
        <p:spPr>
          <a:xfrm>
            <a:off x="8124088" y="2905780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Experience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35064-4920-542C-8278-955966CC43AB}"/>
              </a:ext>
            </a:extLst>
          </p:cNvPr>
          <p:cNvSpPr txBox="1"/>
          <p:nvPr/>
        </p:nvSpPr>
        <p:spPr>
          <a:xfrm>
            <a:off x="1684411" y="3760253"/>
            <a:ext cx="861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Seseorang</a:t>
            </a:r>
            <a:r>
              <a:rPr lang="en-US" dirty="0"/>
              <a:t>/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belajar </a:t>
            </a: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T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E</a:t>
            </a:r>
            <a:r>
              <a:rPr lang="en-US" dirty="0"/>
              <a:t> yang </a:t>
            </a:r>
            <a:r>
              <a:rPr lang="en-US" dirty="0" err="1"/>
              <a:t>dia</a:t>
            </a:r>
            <a:r>
              <a:rPr lang="en-US" dirty="0"/>
              <a:t> punya dengan </a:t>
            </a:r>
            <a:r>
              <a:rPr lang="en-US" dirty="0" err="1"/>
              <a:t>memerhatikan</a:t>
            </a:r>
            <a:r>
              <a:rPr lang="en-US" dirty="0"/>
              <a:t> </a:t>
            </a:r>
            <a:r>
              <a:rPr lang="en-US" dirty="0">
                <a:latin typeface="+mj-lt"/>
              </a:rPr>
              <a:t>P</a:t>
            </a:r>
            <a:r>
              <a:rPr lang="en-US" dirty="0"/>
              <a:t> yang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capai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EF2B-9E0E-75EF-1D27-70AA4462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Restoran</a:t>
            </a:r>
            <a:r>
              <a:rPr lang="en-US" dirty="0"/>
              <a:t> Seafood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37AB6-26F8-A4CC-E8B9-48EC4D37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62EA316-1E24-56BC-A9FB-1E7BBE501917}"/>
              </a:ext>
            </a:extLst>
          </p:cNvPr>
          <p:cNvSpPr/>
          <p:nvPr/>
        </p:nvSpPr>
        <p:spPr>
          <a:xfrm>
            <a:off x="1056640" y="2252524"/>
            <a:ext cx="8188960" cy="69088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Jumlah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makanan</a:t>
            </a:r>
            <a:r>
              <a:rPr lang="en-US" dirty="0">
                <a:solidFill>
                  <a:sysClr val="windowText" lastClr="000000"/>
                </a:solidFill>
              </a:rPr>
              <a:t> yang dengan </a:t>
            </a:r>
            <a:r>
              <a:rPr lang="en-US" dirty="0" err="1">
                <a:solidFill>
                  <a:sysClr val="windowText" lastClr="000000"/>
                </a:solidFill>
              </a:rPr>
              <a:t>benar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dilkasifikasikan</a:t>
            </a:r>
            <a:r>
              <a:rPr lang="en-US" dirty="0">
                <a:solidFill>
                  <a:sysClr val="windowText" lastClr="000000"/>
                </a:solidFill>
              </a:rPr>
              <a:t> sebagai seafood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2C90DD-BEFD-3644-EB7D-A086EDEB5D94}"/>
              </a:ext>
            </a:extLst>
          </p:cNvPr>
          <p:cNvSpPr/>
          <p:nvPr/>
        </p:nvSpPr>
        <p:spPr>
          <a:xfrm>
            <a:off x="9164320" y="1952804"/>
            <a:ext cx="1290320" cy="1290320"/>
          </a:xfrm>
          <a:prstGeom prst="ellipse">
            <a:avLst/>
          </a:prstGeom>
          <a:solidFill>
            <a:srgbClr val="C5272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6DD16-02C5-E542-6679-33EB235BF810}"/>
              </a:ext>
            </a:extLst>
          </p:cNvPr>
          <p:cNvSpPr txBox="1"/>
          <p:nvPr/>
        </p:nvSpPr>
        <p:spPr>
          <a:xfrm>
            <a:off x="909320" y="1321356"/>
            <a:ext cx="502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Tentukan</a:t>
            </a:r>
            <a:r>
              <a:rPr lang="en-US" dirty="0">
                <a:solidFill>
                  <a:schemeClr val="bg1"/>
                </a:solidFill>
              </a:rPr>
              <a:t> mana yang P/T/E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DEF9B48-8F2E-E74F-6BB3-CE3CBFB938A1}"/>
              </a:ext>
            </a:extLst>
          </p:cNvPr>
          <p:cNvSpPr/>
          <p:nvPr/>
        </p:nvSpPr>
        <p:spPr>
          <a:xfrm>
            <a:off x="1056640" y="3671035"/>
            <a:ext cx="8188960" cy="69088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Mengklasifikasikan</a:t>
            </a:r>
            <a:r>
              <a:rPr lang="en-US" dirty="0">
                <a:solidFill>
                  <a:sysClr val="windowText" lastClr="000000"/>
                </a:solidFill>
              </a:rPr>
              <a:t> label </a:t>
            </a:r>
            <a:r>
              <a:rPr lang="en-US" dirty="0" err="1">
                <a:solidFill>
                  <a:sysClr val="windowText" lastClr="000000"/>
                </a:solidFill>
              </a:rPr>
              <a:t>makanan</a:t>
            </a:r>
            <a:r>
              <a:rPr lang="en-US" dirty="0">
                <a:solidFill>
                  <a:sysClr val="windowText" lastClr="000000"/>
                </a:solidFill>
              </a:rPr>
              <a:t> sebagai seafood atau bukan seafood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D14F6F-AE08-FCC0-71B0-6E06BE2DAAD0}"/>
              </a:ext>
            </a:extLst>
          </p:cNvPr>
          <p:cNvSpPr/>
          <p:nvPr/>
        </p:nvSpPr>
        <p:spPr>
          <a:xfrm>
            <a:off x="9164320" y="3371315"/>
            <a:ext cx="1290320" cy="1290320"/>
          </a:xfrm>
          <a:prstGeom prst="ellipse">
            <a:avLst/>
          </a:prstGeom>
          <a:solidFill>
            <a:srgbClr val="C5272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AB47D1CE-AB2C-A667-14CC-83457ED46BA0}"/>
              </a:ext>
            </a:extLst>
          </p:cNvPr>
          <p:cNvSpPr/>
          <p:nvPr/>
        </p:nvSpPr>
        <p:spPr>
          <a:xfrm>
            <a:off x="1056640" y="5103634"/>
            <a:ext cx="8188960" cy="69088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Daftar </a:t>
            </a:r>
            <a:r>
              <a:rPr lang="en-US" dirty="0" err="1">
                <a:solidFill>
                  <a:sysClr val="windowText" lastClr="000000"/>
                </a:solidFill>
              </a:rPr>
              <a:t>makanan</a:t>
            </a:r>
            <a:r>
              <a:rPr lang="en-US" dirty="0">
                <a:solidFill>
                  <a:sysClr val="windowText" lastClr="000000"/>
                </a:solidFill>
              </a:rPr>
              <a:t> yang </a:t>
            </a:r>
            <a:r>
              <a:rPr lang="en-US" dirty="0" err="1">
                <a:solidFill>
                  <a:sysClr val="windowText" lastClr="000000"/>
                </a:solidFill>
              </a:rPr>
              <a:t>merupakaan</a:t>
            </a:r>
            <a:r>
              <a:rPr lang="en-US" dirty="0">
                <a:solidFill>
                  <a:sysClr val="windowText" lastClr="000000"/>
                </a:solidFill>
              </a:rPr>
              <a:t> seafood yang </a:t>
            </a:r>
            <a:r>
              <a:rPr lang="en-US" dirty="0" err="1">
                <a:solidFill>
                  <a:sysClr val="windowText" lastClr="000000"/>
                </a:solidFill>
              </a:rPr>
              <a:t>diunduh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dari</a:t>
            </a:r>
            <a:r>
              <a:rPr lang="en-US" dirty="0">
                <a:solidFill>
                  <a:sysClr val="windowText" lastClr="000000"/>
                </a:solidFill>
              </a:rPr>
              <a:t> internet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F1780A-6425-3E89-B3AE-38AECE97A697}"/>
              </a:ext>
            </a:extLst>
          </p:cNvPr>
          <p:cNvSpPr/>
          <p:nvPr/>
        </p:nvSpPr>
        <p:spPr>
          <a:xfrm>
            <a:off x="9164320" y="4803914"/>
            <a:ext cx="1290320" cy="1290320"/>
          </a:xfrm>
          <a:prstGeom prst="ellipse">
            <a:avLst/>
          </a:prstGeom>
          <a:solidFill>
            <a:srgbClr val="C5272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950DB-FE32-6D37-B477-BC97D43229E0}"/>
              </a:ext>
            </a:extLst>
          </p:cNvPr>
          <p:cNvSpPr txBox="1"/>
          <p:nvPr/>
        </p:nvSpPr>
        <p:spPr>
          <a:xfrm>
            <a:off x="909320" y="1670170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Tentukan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jenis</a:t>
            </a:r>
            <a:r>
              <a:rPr lang="en-US" dirty="0">
                <a:solidFill>
                  <a:schemeClr val="bg1"/>
                </a:solidFill>
              </a:rPr>
              <a:t> T-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Deskriptif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Diagnostik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Prediktif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Preskriptif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178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157F-D729-D43A-6721-923C7B23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Roadmap </a:t>
            </a:r>
            <a:r>
              <a:rPr lang="en-US" sz="4000" dirty="0" err="1"/>
              <a:t>Pengantar</a:t>
            </a:r>
            <a:r>
              <a:rPr lang="en-US" sz="4000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5DB3-7A6F-EDD4-9F33-B3FF6161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880" y="1854043"/>
            <a:ext cx="4820920" cy="4475477"/>
          </a:xfrm>
        </p:spPr>
        <p:txBody>
          <a:bodyPr/>
          <a:lstStyle/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TI dan SI, </a:t>
            </a:r>
            <a:r>
              <a:rPr lang="en-US" sz="1600" b="1" dirty="0" err="1"/>
              <a:t>serta</a:t>
            </a:r>
            <a:r>
              <a:rPr lang="en-US" sz="1600" b="1" dirty="0"/>
              <a:t> </a:t>
            </a:r>
            <a:r>
              <a:rPr lang="en-US" sz="1600" b="1" dirty="0" err="1"/>
              <a:t>peran</a:t>
            </a:r>
            <a:r>
              <a:rPr lang="en-US" sz="1600" b="1" dirty="0"/>
              <a:t> </a:t>
            </a:r>
            <a:r>
              <a:rPr lang="en-US" sz="1600" b="1" dirty="0" err="1"/>
              <a:t>pentingnya</a:t>
            </a:r>
            <a:r>
              <a:rPr lang="en-US" sz="1600" b="1" dirty="0"/>
              <a:t> </a:t>
            </a:r>
            <a:r>
              <a:rPr lang="en-US" sz="1600" b="1" dirty="0" err="1"/>
              <a:t>bagi</a:t>
            </a:r>
            <a:r>
              <a:rPr lang="en-US" sz="1600" b="1" dirty="0"/>
              <a:t> </a:t>
            </a:r>
            <a:r>
              <a:rPr lang="en-US" sz="1600" b="1" dirty="0" err="1"/>
              <a:t>organisasi</a:t>
            </a:r>
            <a:endParaRPr lang="en-US" sz="1600" b="1" dirty="0"/>
          </a:p>
          <a:p>
            <a:pPr lvl="0"/>
            <a:r>
              <a:rPr lang="en-US" sz="1600" b="1" dirty="0"/>
              <a:t>Internet, </a:t>
            </a:r>
            <a:r>
              <a:rPr lang="en-US" sz="1600" b="1" dirty="0" err="1"/>
              <a:t>keamanan</a:t>
            </a:r>
            <a:r>
              <a:rPr lang="en-US" sz="1600" b="1" dirty="0"/>
              <a:t> </a:t>
            </a:r>
            <a:r>
              <a:rPr lang="en-US" sz="1600" b="1" dirty="0" err="1"/>
              <a:t>informasi</a:t>
            </a:r>
            <a:r>
              <a:rPr lang="en-US" sz="1600" b="1" dirty="0"/>
              <a:t> &amp; </a:t>
            </a:r>
            <a:r>
              <a:rPr lang="en-US" sz="1600" b="1" dirty="0" err="1"/>
              <a:t>etika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TI dan internet</a:t>
            </a:r>
          </a:p>
          <a:p>
            <a:pPr lvl="0"/>
            <a:r>
              <a:rPr lang="en-US" sz="1600" b="1" dirty="0"/>
              <a:t>Arsitektur </a:t>
            </a:r>
            <a:r>
              <a:rPr lang="en-US" sz="1600" b="1" dirty="0" err="1"/>
              <a:t>dasar</a:t>
            </a:r>
            <a:r>
              <a:rPr lang="en-US" sz="1600" b="1" dirty="0"/>
              <a:t>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keras</a:t>
            </a:r>
            <a:r>
              <a:rPr lang="en-US" sz="1600" b="1" dirty="0"/>
              <a:t> </a:t>
            </a:r>
            <a:r>
              <a:rPr lang="en-US" sz="1600" b="1" dirty="0" err="1"/>
              <a:t>komputer</a:t>
            </a:r>
            <a:endParaRPr lang="en-US" sz="1600" b="1" dirty="0"/>
          </a:p>
          <a:p>
            <a:pPr lvl="0"/>
            <a:r>
              <a:rPr lang="en-US" sz="1600" b="1" dirty="0" err="1"/>
              <a:t>Sistem</a:t>
            </a:r>
            <a:r>
              <a:rPr lang="en-US" sz="1600" b="1" dirty="0"/>
              <a:t> </a:t>
            </a:r>
            <a:r>
              <a:rPr lang="en-US" sz="1600" b="1" dirty="0" err="1"/>
              <a:t>operasi</a:t>
            </a:r>
            <a:r>
              <a:rPr lang="en-US" sz="1600" b="1" dirty="0"/>
              <a:t> dan </a:t>
            </a:r>
            <a:r>
              <a:rPr lang="en-US" sz="1600" b="1" dirty="0" err="1"/>
              <a:t>perangkat</a:t>
            </a:r>
            <a:r>
              <a:rPr lang="en-US" sz="1600" b="1" dirty="0"/>
              <a:t> </a:t>
            </a:r>
            <a:r>
              <a:rPr lang="en-US" sz="1600" b="1" dirty="0" err="1"/>
              <a:t>lunak</a:t>
            </a:r>
            <a:endParaRPr lang="en-US" sz="1600" b="1" dirty="0"/>
          </a:p>
          <a:p>
            <a:pPr lvl="0"/>
            <a:r>
              <a:rPr lang="en-US" sz="1600" b="1" dirty="0" err="1"/>
              <a:t>Jaringan</a:t>
            </a:r>
            <a:r>
              <a:rPr lang="en-US" sz="1600" b="1" dirty="0"/>
              <a:t> dan </a:t>
            </a:r>
            <a:r>
              <a:rPr lang="en-US" sz="1600" b="1" dirty="0" err="1"/>
              <a:t>telekomunikasi</a:t>
            </a:r>
            <a:endParaRPr lang="en-US" sz="1600" b="1" dirty="0"/>
          </a:p>
          <a:p>
            <a:pPr lvl="0"/>
            <a:r>
              <a:rPr lang="en-US" sz="1600" b="1" dirty="0"/>
              <a:t>Basis data</a:t>
            </a:r>
          </a:p>
          <a:p>
            <a:pPr lvl="0"/>
            <a:r>
              <a:rPr lang="en-US" sz="1600" b="1" i="1" dirty="0"/>
              <a:t>Spreadsheet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menyusun</a:t>
            </a:r>
            <a:r>
              <a:rPr lang="en-US" sz="1600" b="1" dirty="0"/>
              <a:t> </a:t>
            </a:r>
            <a:r>
              <a:rPr lang="en-US" sz="1600" b="1" dirty="0" err="1"/>
              <a:t>laporan</a:t>
            </a:r>
            <a:r>
              <a:rPr lang="en-US" sz="1600" b="1" dirty="0"/>
              <a:t> </a:t>
            </a:r>
            <a:r>
              <a:rPr lang="en-US" sz="1600" b="1" dirty="0" err="1"/>
              <a:t>keuangan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endParaRPr lang="en-US" sz="1600" b="1" dirty="0"/>
          </a:p>
          <a:p>
            <a:pPr lvl="0"/>
            <a:r>
              <a:rPr lang="en-US" sz="1600" b="1" dirty="0" err="1"/>
              <a:t>Visualisasi</a:t>
            </a:r>
            <a:r>
              <a:rPr lang="en-US" sz="1600" b="1" dirty="0"/>
              <a:t> data</a:t>
            </a:r>
          </a:p>
          <a:p>
            <a:pPr lvl="0"/>
            <a:r>
              <a:rPr lang="en-US" sz="1600" b="1" dirty="0" err="1"/>
              <a:t>Konsep</a:t>
            </a:r>
            <a:r>
              <a:rPr lang="en-US" sz="1600" b="1" dirty="0"/>
              <a:t> Big Data, Data Mining, Machine Learning dan AI (Artificial </a:t>
            </a:r>
            <a:r>
              <a:rPr lang="en-US" sz="1600" b="1" dirty="0" err="1"/>
              <a:t>Intelegent</a:t>
            </a:r>
            <a:r>
              <a:rPr lang="en-US" sz="1600" b="1" dirty="0"/>
              <a:t>)</a:t>
            </a:r>
          </a:p>
          <a:p>
            <a:pPr lvl="0"/>
            <a:r>
              <a:rPr lang="en-US" sz="1600" dirty="0"/>
              <a:t>Data mining </a:t>
            </a:r>
            <a:r>
              <a:rPr lang="en-US" sz="1600" dirty="0" err="1"/>
              <a:t>sederhana</a:t>
            </a:r>
            <a:endParaRPr lang="en-US" sz="1600" dirty="0"/>
          </a:p>
          <a:p>
            <a:pPr lvl="0"/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endParaRPr lang="en-US" sz="1600" dirty="0"/>
          </a:p>
          <a:p>
            <a:pPr lvl="0"/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perkantoran</a:t>
            </a:r>
            <a:r>
              <a:rPr lang="en-US" sz="1600" b="1" dirty="0"/>
              <a:t> (Microsoft Office dan </a:t>
            </a:r>
            <a:r>
              <a:rPr lang="en-US" sz="1600" b="1" dirty="0" err="1"/>
              <a:t>Aplikasi</a:t>
            </a:r>
            <a:r>
              <a:rPr lang="en-US" sz="1600" b="1" dirty="0"/>
              <a:t> </a:t>
            </a:r>
            <a:r>
              <a:rPr lang="en-US" sz="1600" b="1" dirty="0" err="1"/>
              <a:t>Akuntansi</a:t>
            </a:r>
            <a:r>
              <a:rPr lang="en-US" sz="1600" b="1" dirty="0"/>
              <a:t> </a:t>
            </a:r>
            <a:r>
              <a:rPr lang="en-US" sz="1600" b="1" dirty="0" err="1"/>
              <a:t>sederhana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99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EF2B-9E0E-75EF-1D27-70AA4462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Spam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37AB6-26F8-A4CC-E8B9-48EC4D37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62EA316-1E24-56BC-A9FB-1E7BBE501917}"/>
              </a:ext>
            </a:extLst>
          </p:cNvPr>
          <p:cNvSpPr/>
          <p:nvPr/>
        </p:nvSpPr>
        <p:spPr>
          <a:xfrm>
            <a:off x="1056640" y="2252524"/>
            <a:ext cx="8188960" cy="69088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Mengenali</a:t>
            </a:r>
            <a:r>
              <a:rPr lang="en-US" dirty="0">
                <a:solidFill>
                  <a:sysClr val="windowText" lastClr="000000"/>
                </a:solidFill>
              </a:rPr>
              <a:t> email yang </a:t>
            </a:r>
            <a:r>
              <a:rPr lang="en-US" dirty="0" err="1">
                <a:solidFill>
                  <a:sysClr val="windowText" lastClr="000000"/>
                </a:solidFill>
              </a:rPr>
              <a:t>merupakan</a:t>
            </a:r>
            <a:r>
              <a:rPr lang="en-US" dirty="0">
                <a:solidFill>
                  <a:sysClr val="windowText" lastClr="000000"/>
                </a:solidFill>
              </a:rPr>
              <a:t> spam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2C90DD-BEFD-3644-EB7D-A086EDEB5D94}"/>
              </a:ext>
            </a:extLst>
          </p:cNvPr>
          <p:cNvSpPr/>
          <p:nvPr/>
        </p:nvSpPr>
        <p:spPr>
          <a:xfrm>
            <a:off x="9164320" y="1952804"/>
            <a:ext cx="1290320" cy="1290320"/>
          </a:xfrm>
          <a:prstGeom prst="ellipse">
            <a:avLst/>
          </a:prstGeom>
          <a:solidFill>
            <a:srgbClr val="C5272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6DD16-02C5-E542-6679-33EB235BF810}"/>
              </a:ext>
            </a:extLst>
          </p:cNvPr>
          <p:cNvSpPr txBox="1"/>
          <p:nvPr/>
        </p:nvSpPr>
        <p:spPr>
          <a:xfrm>
            <a:off x="909320" y="1321356"/>
            <a:ext cx="502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Tentukan</a:t>
            </a:r>
            <a:r>
              <a:rPr lang="en-US" dirty="0">
                <a:solidFill>
                  <a:schemeClr val="bg1"/>
                </a:solidFill>
              </a:rPr>
              <a:t> mana yang P/T/E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DEF9B48-8F2E-E74F-6BB3-CE3CBFB938A1}"/>
              </a:ext>
            </a:extLst>
          </p:cNvPr>
          <p:cNvSpPr/>
          <p:nvPr/>
        </p:nvSpPr>
        <p:spPr>
          <a:xfrm>
            <a:off x="1056640" y="3671035"/>
            <a:ext cx="8188960" cy="69088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Kumpulan email-email spam </a:t>
            </a:r>
            <a:r>
              <a:rPr lang="en-US" dirty="0" err="1">
                <a:solidFill>
                  <a:sysClr val="windowText" lastClr="000000"/>
                </a:solidFill>
              </a:rPr>
              <a:t>satu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tahun</a:t>
            </a:r>
            <a:r>
              <a:rPr lang="en-US" dirty="0">
                <a:solidFill>
                  <a:sysClr val="windowText" lastClr="000000"/>
                </a:solidFill>
              </a:rPr>
              <a:t> terakhir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D14F6F-AE08-FCC0-71B0-6E06BE2DAAD0}"/>
              </a:ext>
            </a:extLst>
          </p:cNvPr>
          <p:cNvSpPr/>
          <p:nvPr/>
        </p:nvSpPr>
        <p:spPr>
          <a:xfrm>
            <a:off x="9164320" y="3371315"/>
            <a:ext cx="1290320" cy="1290320"/>
          </a:xfrm>
          <a:prstGeom prst="ellipse">
            <a:avLst/>
          </a:prstGeom>
          <a:solidFill>
            <a:srgbClr val="C5272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AB47D1CE-AB2C-A667-14CC-83457ED46BA0}"/>
              </a:ext>
            </a:extLst>
          </p:cNvPr>
          <p:cNvSpPr/>
          <p:nvPr/>
        </p:nvSpPr>
        <p:spPr>
          <a:xfrm>
            <a:off x="1056640" y="5103634"/>
            <a:ext cx="8188960" cy="69088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Jumlah</a:t>
            </a:r>
            <a:r>
              <a:rPr lang="en-US" dirty="0">
                <a:solidFill>
                  <a:sysClr val="windowText" lastClr="000000"/>
                </a:solidFill>
              </a:rPr>
              <a:t> email yang dengan </a:t>
            </a:r>
            <a:r>
              <a:rPr lang="en-US" dirty="0" err="1">
                <a:solidFill>
                  <a:sysClr val="windowText" lastClr="000000"/>
                </a:solidFill>
              </a:rPr>
              <a:t>benar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dikenali</a:t>
            </a:r>
            <a:r>
              <a:rPr lang="en-US" dirty="0">
                <a:solidFill>
                  <a:sysClr val="windowText" lastClr="000000"/>
                </a:solidFill>
              </a:rPr>
              <a:t> sebagai spam/bukan spam	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F1780A-6425-3E89-B3AE-38AECE97A697}"/>
              </a:ext>
            </a:extLst>
          </p:cNvPr>
          <p:cNvSpPr/>
          <p:nvPr/>
        </p:nvSpPr>
        <p:spPr>
          <a:xfrm>
            <a:off x="9164320" y="4803914"/>
            <a:ext cx="1290320" cy="1290320"/>
          </a:xfrm>
          <a:prstGeom prst="ellipse">
            <a:avLst/>
          </a:prstGeom>
          <a:solidFill>
            <a:srgbClr val="C5272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32211-9433-C740-9A1B-B787D9ECCA2D}"/>
              </a:ext>
            </a:extLst>
          </p:cNvPr>
          <p:cNvSpPr txBox="1"/>
          <p:nvPr/>
        </p:nvSpPr>
        <p:spPr>
          <a:xfrm>
            <a:off x="909320" y="1670170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Tentukan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jenis</a:t>
            </a:r>
            <a:r>
              <a:rPr lang="en-US" dirty="0">
                <a:solidFill>
                  <a:schemeClr val="bg1"/>
                </a:solidFill>
              </a:rPr>
              <a:t> T-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Deskriptif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Diagnostik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Prediktif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Preskriptif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22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EF2B-9E0E-75EF-1D27-70AA4462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37AB6-26F8-A4CC-E8B9-48EC4D37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62EA316-1E24-56BC-A9FB-1E7BBE501917}"/>
              </a:ext>
            </a:extLst>
          </p:cNvPr>
          <p:cNvSpPr/>
          <p:nvPr/>
        </p:nvSpPr>
        <p:spPr>
          <a:xfrm>
            <a:off x="1056640" y="2252524"/>
            <a:ext cx="8188960" cy="69088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Dokumen-dokumen</a:t>
            </a:r>
            <a:r>
              <a:rPr lang="en-US" dirty="0">
                <a:solidFill>
                  <a:sysClr val="windowText" lastClr="000000"/>
                </a:solidFill>
              </a:rPr>
              <a:t> dan data-data </a:t>
            </a:r>
            <a:r>
              <a:rPr lang="en-US" dirty="0" err="1">
                <a:solidFill>
                  <a:sysClr val="windowText" lastClr="000000"/>
                </a:solidFill>
              </a:rPr>
              <a:t>percakapan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manusia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2C90DD-BEFD-3644-EB7D-A086EDEB5D94}"/>
              </a:ext>
            </a:extLst>
          </p:cNvPr>
          <p:cNvSpPr/>
          <p:nvPr/>
        </p:nvSpPr>
        <p:spPr>
          <a:xfrm>
            <a:off x="9164320" y="1952804"/>
            <a:ext cx="1290320" cy="1290320"/>
          </a:xfrm>
          <a:prstGeom prst="ellipse">
            <a:avLst/>
          </a:prstGeom>
          <a:solidFill>
            <a:srgbClr val="C5272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6DD16-02C5-E542-6679-33EB235BF810}"/>
              </a:ext>
            </a:extLst>
          </p:cNvPr>
          <p:cNvSpPr txBox="1"/>
          <p:nvPr/>
        </p:nvSpPr>
        <p:spPr>
          <a:xfrm>
            <a:off x="909320" y="1321356"/>
            <a:ext cx="502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Tentukan</a:t>
            </a:r>
            <a:r>
              <a:rPr lang="en-US" dirty="0">
                <a:solidFill>
                  <a:schemeClr val="bg1"/>
                </a:solidFill>
              </a:rPr>
              <a:t> mana yang P/T/E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DEF9B48-8F2E-E74F-6BB3-CE3CBFB938A1}"/>
              </a:ext>
            </a:extLst>
          </p:cNvPr>
          <p:cNvSpPr/>
          <p:nvPr/>
        </p:nvSpPr>
        <p:spPr>
          <a:xfrm>
            <a:off x="1056640" y="3671035"/>
            <a:ext cx="8188960" cy="69088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Men-</a:t>
            </a:r>
            <a:r>
              <a:rPr lang="en-US" i="1" dirty="0">
                <a:solidFill>
                  <a:sysClr val="windowText" lastClr="000000"/>
                </a:solidFill>
              </a:rPr>
              <a:t>generate </a:t>
            </a:r>
            <a:r>
              <a:rPr lang="en-US" dirty="0" err="1">
                <a:solidFill>
                  <a:sysClr val="windowText" lastClr="000000"/>
                </a:solidFill>
              </a:rPr>
              <a:t>teks</a:t>
            </a:r>
            <a:r>
              <a:rPr lang="en-US" dirty="0">
                <a:solidFill>
                  <a:sysClr val="windowText" lastClr="000000"/>
                </a:solidFill>
              </a:rPr>
              <a:t> yang </a:t>
            </a:r>
            <a:r>
              <a:rPr lang="en-US" dirty="0" err="1">
                <a:solidFill>
                  <a:sysClr val="windowText" lastClr="000000"/>
                </a:solidFill>
              </a:rPr>
              <a:t>relevan</a:t>
            </a:r>
            <a:r>
              <a:rPr lang="en-US" dirty="0">
                <a:solidFill>
                  <a:sysClr val="windowText" lastClr="000000"/>
                </a:solidFill>
              </a:rPr>
              <a:t> dengan </a:t>
            </a:r>
            <a:r>
              <a:rPr lang="en-US" dirty="0" err="1">
                <a:solidFill>
                  <a:sysClr val="windowText" lastClr="000000"/>
                </a:solidFill>
              </a:rPr>
              <a:t>perintah</a:t>
            </a:r>
            <a:r>
              <a:rPr lang="en-US" dirty="0">
                <a:solidFill>
                  <a:sysClr val="windowText" lastClr="000000"/>
                </a:solidFill>
              </a:rPr>
              <a:t>/</a:t>
            </a:r>
            <a:r>
              <a:rPr lang="en-US" dirty="0" err="1">
                <a:solidFill>
                  <a:sysClr val="windowText" lastClr="000000"/>
                </a:solidFill>
              </a:rPr>
              <a:t>pertanyaan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D14F6F-AE08-FCC0-71B0-6E06BE2DAAD0}"/>
              </a:ext>
            </a:extLst>
          </p:cNvPr>
          <p:cNvSpPr/>
          <p:nvPr/>
        </p:nvSpPr>
        <p:spPr>
          <a:xfrm>
            <a:off x="9164320" y="3371315"/>
            <a:ext cx="1290320" cy="1290320"/>
          </a:xfrm>
          <a:prstGeom prst="ellipse">
            <a:avLst/>
          </a:prstGeom>
          <a:solidFill>
            <a:srgbClr val="C5272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AB47D1CE-AB2C-A667-14CC-83457ED46BA0}"/>
              </a:ext>
            </a:extLst>
          </p:cNvPr>
          <p:cNvSpPr/>
          <p:nvPr/>
        </p:nvSpPr>
        <p:spPr>
          <a:xfrm>
            <a:off x="1056640" y="5103634"/>
            <a:ext cx="8188960" cy="69088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Relevansi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respons</a:t>
            </a:r>
            <a:r>
              <a:rPr lang="en-US" dirty="0">
                <a:solidFill>
                  <a:sysClr val="windowText" lastClr="000000"/>
                </a:solidFill>
              </a:rPr>
              <a:t> dengan </a:t>
            </a:r>
            <a:r>
              <a:rPr lang="en-US" dirty="0" err="1">
                <a:solidFill>
                  <a:sysClr val="windowText" lastClr="000000"/>
                </a:solidFill>
              </a:rPr>
              <a:t>perintah</a:t>
            </a:r>
            <a:r>
              <a:rPr lang="en-US" dirty="0">
                <a:solidFill>
                  <a:sysClr val="windowText" lastClr="000000"/>
                </a:solidFill>
              </a:rPr>
              <a:t>/</a:t>
            </a:r>
            <a:r>
              <a:rPr lang="en-US" dirty="0" err="1">
                <a:solidFill>
                  <a:sysClr val="windowText" lastClr="000000"/>
                </a:solidFill>
              </a:rPr>
              <a:t>pertanyaan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F1780A-6425-3E89-B3AE-38AECE97A697}"/>
              </a:ext>
            </a:extLst>
          </p:cNvPr>
          <p:cNvSpPr/>
          <p:nvPr/>
        </p:nvSpPr>
        <p:spPr>
          <a:xfrm>
            <a:off x="9164320" y="4803914"/>
            <a:ext cx="1290320" cy="1290320"/>
          </a:xfrm>
          <a:prstGeom prst="ellipse">
            <a:avLst/>
          </a:prstGeom>
          <a:solidFill>
            <a:srgbClr val="C5272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FD8C0-B24D-E334-D42D-6E51BF231A3A}"/>
              </a:ext>
            </a:extLst>
          </p:cNvPr>
          <p:cNvSpPr txBox="1"/>
          <p:nvPr/>
        </p:nvSpPr>
        <p:spPr>
          <a:xfrm>
            <a:off x="909320" y="1670170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Tentukan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jenis</a:t>
            </a:r>
            <a:r>
              <a:rPr lang="en-US" dirty="0">
                <a:solidFill>
                  <a:schemeClr val="bg1"/>
                </a:solidFill>
              </a:rPr>
              <a:t> T-</a:t>
            </a:r>
            <a:r>
              <a:rPr lang="en-US" dirty="0" err="1">
                <a:solidFill>
                  <a:schemeClr val="bg1"/>
                </a:solidFill>
              </a:rPr>
              <a:t>nya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Deskriptif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Diagnostik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Prediktif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Preskriptif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972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D00C-AB27-F68E-C74C-B479A472D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90"/>
            <a:ext cx="10515600" cy="974428"/>
          </a:xfrm>
        </p:spPr>
        <p:txBody>
          <a:bodyPr/>
          <a:lstStyle/>
          <a:p>
            <a:r>
              <a:rPr lang="en-US" dirty="0"/>
              <a:t>Traditional Programming vs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8EDE-3F75-321A-4A67-02BEF0D6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72E66-EEE8-4F1D-173D-3B9E8F943C1E}"/>
              </a:ext>
            </a:extLst>
          </p:cNvPr>
          <p:cNvSpPr txBox="1"/>
          <p:nvPr/>
        </p:nvSpPr>
        <p:spPr>
          <a:xfrm>
            <a:off x="838200" y="1106767"/>
            <a:ext cx="3208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Traditional modeling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E3E78-9D57-B3A5-5311-E57C759DDB88}"/>
              </a:ext>
            </a:extLst>
          </p:cNvPr>
          <p:cNvSpPr/>
          <p:nvPr/>
        </p:nvSpPr>
        <p:spPr>
          <a:xfrm>
            <a:off x="2690613" y="1976170"/>
            <a:ext cx="1351280" cy="10489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338C-7699-688B-1A97-B65090FD8272}"/>
              </a:ext>
            </a:extLst>
          </p:cNvPr>
          <p:cNvSpPr/>
          <p:nvPr/>
        </p:nvSpPr>
        <p:spPr>
          <a:xfrm>
            <a:off x="949960" y="2574219"/>
            <a:ext cx="1351280" cy="487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</a:t>
            </a:r>
            <a:r>
              <a:rPr lang="en-US" sz="1400" dirty="0" err="1"/>
              <a:t>utk</a:t>
            </a:r>
            <a:r>
              <a:rPr lang="en-US" sz="1400" dirty="0"/>
              <a:t> </a:t>
            </a:r>
            <a:r>
              <a:rPr lang="en-US" sz="1400" dirty="0" err="1"/>
              <a:t>diprediksi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D935E5-946A-D221-327C-F4F3C414173B}"/>
              </a:ext>
            </a:extLst>
          </p:cNvPr>
          <p:cNvSpPr/>
          <p:nvPr/>
        </p:nvSpPr>
        <p:spPr>
          <a:xfrm>
            <a:off x="4431266" y="1976171"/>
            <a:ext cx="1351280" cy="487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Hasil </a:t>
            </a:r>
            <a:r>
              <a:rPr lang="en-US" sz="1400" dirty="0" err="1"/>
              <a:t>Prediksi</a:t>
            </a:r>
            <a:endParaRPr lang="en-US" sz="1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835D486-D436-6C6E-AFD6-AA7BA50D5AEE}"/>
              </a:ext>
            </a:extLst>
          </p:cNvPr>
          <p:cNvSpPr/>
          <p:nvPr/>
        </p:nvSpPr>
        <p:spPr>
          <a:xfrm>
            <a:off x="2301240" y="2711657"/>
            <a:ext cx="389373" cy="2270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1617D56-3E3C-C732-6C89-073CD358C360}"/>
              </a:ext>
            </a:extLst>
          </p:cNvPr>
          <p:cNvSpPr/>
          <p:nvPr/>
        </p:nvSpPr>
        <p:spPr>
          <a:xfrm>
            <a:off x="4041893" y="2099321"/>
            <a:ext cx="389373" cy="22709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FE762-7D76-29BF-2AD7-03E655D01752}"/>
              </a:ext>
            </a:extLst>
          </p:cNvPr>
          <p:cNvSpPr txBox="1"/>
          <p:nvPr/>
        </p:nvSpPr>
        <p:spPr>
          <a:xfrm>
            <a:off x="838200" y="3492730"/>
            <a:ext cx="269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Machine learning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78A98C-2A4D-2DCF-8BAE-5D9F68A70A31}"/>
              </a:ext>
            </a:extLst>
          </p:cNvPr>
          <p:cNvSpPr/>
          <p:nvPr/>
        </p:nvSpPr>
        <p:spPr>
          <a:xfrm>
            <a:off x="949960" y="4006786"/>
            <a:ext cx="1351280" cy="487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</a:t>
            </a:r>
            <a:r>
              <a:rPr lang="en-US" sz="1400" dirty="0" err="1"/>
              <a:t>Sampel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E4B6F-4B3F-F1E3-641E-B328D93A6BD9}"/>
              </a:ext>
            </a:extLst>
          </p:cNvPr>
          <p:cNvSpPr/>
          <p:nvPr/>
        </p:nvSpPr>
        <p:spPr>
          <a:xfrm>
            <a:off x="949960" y="4568046"/>
            <a:ext cx="1351280" cy="487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Hasil yang </a:t>
            </a:r>
            <a:r>
              <a:rPr lang="en-US" sz="1400" dirty="0" err="1"/>
              <a:t>diinginkan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9EC8E8-575E-4D4C-361E-C54B672C13D6}"/>
              </a:ext>
            </a:extLst>
          </p:cNvPr>
          <p:cNvSpPr/>
          <p:nvPr/>
        </p:nvSpPr>
        <p:spPr>
          <a:xfrm>
            <a:off x="2690613" y="4006786"/>
            <a:ext cx="1351280" cy="1048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Komputer</a:t>
            </a:r>
            <a:r>
              <a:rPr lang="en-US" sz="1400" dirty="0"/>
              <a:t> dan</a:t>
            </a:r>
          </a:p>
          <a:p>
            <a:pPr algn="ctr"/>
            <a:r>
              <a:rPr lang="en-US" sz="1400" dirty="0" err="1"/>
              <a:t>Statistika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362AA-7A17-9006-A98A-C22E503CBCB2}"/>
              </a:ext>
            </a:extLst>
          </p:cNvPr>
          <p:cNvSpPr/>
          <p:nvPr/>
        </p:nvSpPr>
        <p:spPr>
          <a:xfrm>
            <a:off x="4431266" y="4295950"/>
            <a:ext cx="1351280" cy="13548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E0A3ED6-9EDA-3CCD-F5AA-5FB8964CEE98}"/>
              </a:ext>
            </a:extLst>
          </p:cNvPr>
          <p:cNvSpPr/>
          <p:nvPr/>
        </p:nvSpPr>
        <p:spPr>
          <a:xfrm>
            <a:off x="2301240" y="4149026"/>
            <a:ext cx="389373" cy="2270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3DAF6CE-178F-A5E4-9F86-308BDC3F2BED}"/>
              </a:ext>
            </a:extLst>
          </p:cNvPr>
          <p:cNvSpPr/>
          <p:nvPr/>
        </p:nvSpPr>
        <p:spPr>
          <a:xfrm>
            <a:off x="2301240" y="4705484"/>
            <a:ext cx="389373" cy="2270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0B7ADF-6F8D-F4F7-853D-7658242082E7}"/>
              </a:ext>
            </a:extLst>
          </p:cNvPr>
          <p:cNvSpPr/>
          <p:nvPr/>
        </p:nvSpPr>
        <p:spPr>
          <a:xfrm>
            <a:off x="4041893" y="4454500"/>
            <a:ext cx="389373" cy="2270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Programmer male with solid fill">
            <a:extLst>
              <a:ext uri="{FF2B5EF4-FFF2-40B4-BE49-F238E27FC236}">
                <a16:creationId xmlns:a16="http://schemas.microsoft.com/office/drawing/2014/main" id="{1DFB22AF-2982-2945-8050-BCC80DEFF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318" y="1852971"/>
            <a:ext cx="620282" cy="62028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07C8019E-F595-3938-5070-363DDA426352}"/>
              </a:ext>
            </a:extLst>
          </p:cNvPr>
          <p:cNvSpPr/>
          <p:nvPr/>
        </p:nvSpPr>
        <p:spPr>
          <a:xfrm>
            <a:off x="1587441" y="2116903"/>
            <a:ext cx="1103171" cy="191928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8296A2-1067-FBE9-C96B-0386D93A44AB}"/>
              </a:ext>
            </a:extLst>
          </p:cNvPr>
          <p:cNvSpPr txBox="1"/>
          <p:nvPr/>
        </p:nvSpPr>
        <p:spPr>
          <a:xfrm>
            <a:off x="1468916" y="1600613"/>
            <a:ext cx="1467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Programmer / </a:t>
            </a:r>
            <a:r>
              <a:rPr lang="en-US" sz="1200" dirty="0" err="1"/>
              <a:t>Analis</a:t>
            </a:r>
            <a:endParaRPr lang="en-US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DDE06-362A-F1B9-5E6D-0987AAD94870}"/>
              </a:ext>
            </a:extLst>
          </p:cNvPr>
          <p:cNvSpPr/>
          <p:nvPr/>
        </p:nvSpPr>
        <p:spPr>
          <a:xfrm>
            <a:off x="2700458" y="5155666"/>
            <a:ext cx="1351280" cy="487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</a:t>
            </a:r>
            <a:r>
              <a:rPr lang="en-US" sz="1400" dirty="0" err="1"/>
              <a:t>utk</a:t>
            </a:r>
            <a:r>
              <a:rPr lang="en-US" sz="1400" dirty="0"/>
              <a:t> </a:t>
            </a:r>
            <a:r>
              <a:rPr lang="en-US" sz="1400" dirty="0" err="1"/>
              <a:t>diprediksi</a:t>
            </a:r>
            <a:endParaRPr lang="en-US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EEC9D2F-78A4-B958-F2C2-54A8A9DA9DA8}"/>
              </a:ext>
            </a:extLst>
          </p:cNvPr>
          <p:cNvSpPr/>
          <p:nvPr/>
        </p:nvSpPr>
        <p:spPr>
          <a:xfrm>
            <a:off x="4051738" y="5293104"/>
            <a:ext cx="389373" cy="2270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AE3747-AD8E-FF82-AA53-ECB54C6484A5}"/>
              </a:ext>
            </a:extLst>
          </p:cNvPr>
          <p:cNvSpPr/>
          <p:nvPr/>
        </p:nvSpPr>
        <p:spPr>
          <a:xfrm>
            <a:off x="6171919" y="4723516"/>
            <a:ext cx="1351280" cy="487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Hasil </a:t>
            </a:r>
            <a:r>
              <a:rPr lang="en-US" sz="1400" dirty="0" err="1"/>
              <a:t>Prediksi</a:t>
            </a:r>
            <a:endParaRPr lang="en-US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2A5CBAF-DC8A-E9C7-69C2-637FEB55763D}"/>
              </a:ext>
            </a:extLst>
          </p:cNvPr>
          <p:cNvSpPr/>
          <p:nvPr/>
        </p:nvSpPr>
        <p:spPr>
          <a:xfrm>
            <a:off x="5782546" y="4846666"/>
            <a:ext cx="389373" cy="22709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163B59-9539-4113-A68E-1F7A979ADEE5}"/>
              </a:ext>
            </a:extLst>
          </p:cNvPr>
          <p:cNvSpPr txBox="1"/>
          <p:nvPr/>
        </p:nvSpPr>
        <p:spPr>
          <a:xfrm>
            <a:off x="6480478" y="1806866"/>
            <a:ext cx="4124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</a:t>
            </a:r>
            <a:r>
              <a:rPr lang="en-US" dirty="0" err="1"/>
              <a:t>dibuat</a:t>
            </a:r>
            <a:r>
              <a:rPr lang="en-US" dirty="0"/>
              <a:t> oleh </a:t>
            </a:r>
            <a:r>
              <a:rPr lang="en-US" dirty="0" err="1"/>
              <a:t>analis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diaplikasikan</a:t>
            </a:r>
            <a:r>
              <a:rPr lang="en-US" dirty="0"/>
              <a:t> ke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yang rule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F51A7B-20B7-7034-E9F4-4098894291D0}"/>
              </a:ext>
            </a:extLst>
          </p:cNvPr>
          <p:cNvSpPr txBox="1"/>
          <p:nvPr/>
        </p:nvSpPr>
        <p:spPr>
          <a:xfrm>
            <a:off x="7828719" y="4149026"/>
            <a:ext cx="4124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</a:t>
            </a:r>
            <a:r>
              <a:rPr lang="en-US" dirty="0" err="1"/>
              <a:t>dilatih</a:t>
            </a:r>
            <a:r>
              <a:rPr lang="en-US" dirty="0"/>
              <a:t> dengan </a:t>
            </a:r>
            <a:r>
              <a:rPr lang="en-US" dirty="0" err="1"/>
              <a:t>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sehingga </a:t>
            </a:r>
            <a:r>
              <a:rPr lang="en-US" dirty="0" err="1"/>
              <a:t>pemutakhiran</a:t>
            </a:r>
            <a:r>
              <a:rPr lang="en-US" dirty="0"/>
              <a:t> model </a:t>
            </a:r>
            <a:r>
              <a:rPr lang="en-US" dirty="0" err="1"/>
              <a:t>terhadap</a:t>
            </a:r>
            <a:r>
              <a:rPr lang="en-US" dirty="0"/>
              <a:t> data dapat </a:t>
            </a:r>
            <a:r>
              <a:rPr lang="en-US" dirty="0" err="1"/>
              <a:t>dilakukan</a:t>
            </a:r>
            <a:r>
              <a:rPr lang="en-US" dirty="0"/>
              <a:t> secara lebih </a:t>
            </a:r>
            <a:r>
              <a:rPr lang="en-US" dirty="0" err="1"/>
              <a:t>efektif</a:t>
            </a:r>
            <a:r>
              <a:rPr lang="en-US" dirty="0"/>
              <a:t> dan </a:t>
            </a:r>
            <a:r>
              <a:rPr lang="en-US" dirty="0" err="1"/>
              <a:t>efisien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54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6B5F-7B13-2345-6CE6-6F8525DB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- Dataset </a:t>
            </a:r>
            <a:r>
              <a:rPr lang="en-US" dirty="0" err="1"/>
              <a:t>Buah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DDDD2-E0D7-A4A3-BCE0-D7A32637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Pisang Foto Stok - Unduh Gambar Sekarang - Pisang, Potong, Latar belakang  putih - iStock">
            <a:extLst>
              <a:ext uri="{FF2B5EF4-FFF2-40B4-BE49-F238E27FC236}">
                <a16:creationId xmlns:a16="http://schemas.microsoft.com/office/drawing/2014/main" id="{DB7EFBBA-6661-5438-DD6B-4FC7D0DE3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9" y="2425572"/>
            <a:ext cx="1014785" cy="76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NDAH - Dua Puluh Jenis Pisang Konsumsi dan Bernilai Ekonomi">
            <a:extLst>
              <a:ext uri="{FF2B5EF4-FFF2-40B4-BE49-F238E27FC236}">
                <a16:creationId xmlns:a16="http://schemas.microsoft.com/office/drawing/2014/main" id="{28FFBD3A-ACFE-6041-F9C6-281F0D1A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0" y="4106333"/>
            <a:ext cx="835145" cy="62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.597.382 Gambar, Foto Stok, Objek 3D, &amp; Vektor Pisang | Shutterstock">
            <a:extLst>
              <a:ext uri="{FF2B5EF4-FFF2-40B4-BE49-F238E27FC236}">
                <a16:creationId xmlns:a16="http://schemas.microsoft.com/office/drawing/2014/main" id="{14922DED-F0EF-46F3-9CC5-3FADAC069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9" y="3246474"/>
            <a:ext cx="930082" cy="66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8 Jenis Pisang &amp; Cara Mengolahnya yang Benar, Sudah Tahu?">
            <a:extLst>
              <a:ext uri="{FF2B5EF4-FFF2-40B4-BE49-F238E27FC236}">
                <a16:creationId xmlns:a16="http://schemas.microsoft.com/office/drawing/2014/main" id="{A79B045D-69F8-C9FC-561D-26F7F6AC0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0" y="4834634"/>
            <a:ext cx="938763" cy="62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12 Manfaat Apel Merah Bagi Kesehatan - Manfaat.co.id">
            <a:extLst>
              <a:ext uri="{FF2B5EF4-FFF2-40B4-BE49-F238E27FC236}">
                <a16:creationId xmlns:a16="http://schemas.microsoft.com/office/drawing/2014/main" id="{7141952E-9E0E-788E-65DE-0B427B1C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43" y="2437468"/>
            <a:ext cx="796204" cy="8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8 Manfaat Buah Apel untuk Kesehatan yang Patut Anda Ketahui | Sehat AQUA">
            <a:extLst>
              <a:ext uri="{FF2B5EF4-FFF2-40B4-BE49-F238E27FC236}">
                <a16:creationId xmlns:a16="http://schemas.microsoft.com/office/drawing/2014/main" id="{481DFCF0-1849-DEC1-44CD-C84689458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53" y="3971510"/>
            <a:ext cx="1219607" cy="8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pel Merah Foto Stok - Unduh Gambar Sekarang - Apel, Potong, Latar belakang  putih - iStock">
            <a:extLst>
              <a:ext uri="{FF2B5EF4-FFF2-40B4-BE49-F238E27FC236}">
                <a16:creationId xmlns:a16="http://schemas.microsoft.com/office/drawing/2014/main" id="{149AA901-09A9-5FD6-2895-0DB3F504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55" y="3266244"/>
            <a:ext cx="738745" cy="73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ambar gratis: apel merah segar, buah">
            <a:extLst>
              <a:ext uri="{FF2B5EF4-FFF2-40B4-BE49-F238E27FC236}">
                <a16:creationId xmlns:a16="http://schemas.microsoft.com/office/drawing/2014/main" id="{ECB4BA73-93C5-85C3-D181-647DD431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47" y="4868717"/>
            <a:ext cx="888820" cy="5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E33E33-2F8D-8423-7EEF-D2DA80D09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232849"/>
              </p:ext>
            </p:extLst>
          </p:nvPr>
        </p:nvGraphicFramePr>
        <p:xfrm>
          <a:off x="1502447" y="1781787"/>
          <a:ext cx="4039227" cy="3767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409">
                  <a:extLst>
                    <a:ext uri="{9D8B030D-6E8A-4147-A177-3AD203B41FA5}">
                      <a16:colId xmlns:a16="http://schemas.microsoft.com/office/drawing/2014/main" val="3420522822"/>
                    </a:ext>
                  </a:extLst>
                </a:gridCol>
                <a:gridCol w="1346409">
                  <a:extLst>
                    <a:ext uri="{9D8B030D-6E8A-4147-A177-3AD203B41FA5}">
                      <a16:colId xmlns:a16="http://schemas.microsoft.com/office/drawing/2014/main" val="3305725879"/>
                    </a:ext>
                  </a:extLst>
                </a:gridCol>
                <a:gridCol w="1346409">
                  <a:extLst>
                    <a:ext uri="{9D8B030D-6E8A-4147-A177-3AD203B41FA5}">
                      <a16:colId xmlns:a16="http://schemas.microsoft.com/office/drawing/2014/main" val="767279964"/>
                    </a:ext>
                  </a:extLst>
                </a:gridCol>
              </a:tblGrid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Warna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Bentuk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362662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Pisang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203241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Pisang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077460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Pisang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623815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Pisang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6334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8C46A0-10C8-E5F1-9C23-B34C9C7E8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7922"/>
              </p:ext>
            </p:extLst>
          </p:nvPr>
        </p:nvGraphicFramePr>
        <p:xfrm>
          <a:off x="7247460" y="1781787"/>
          <a:ext cx="4039227" cy="3767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409">
                  <a:extLst>
                    <a:ext uri="{9D8B030D-6E8A-4147-A177-3AD203B41FA5}">
                      <a16:colId xmlns:a16="http://schemas.microsoft.com/office/drawing/2014/main" val="3420522822"/>
                    </a:ext>
                  </a:extLst>
                </a:gridCol>
                <a:gridCol w="1346409">
                  <a:extLst>
                    <a:ext uri="{9D8B030D-6E8A-4147-A177-3AD203B41FA5}">
                      <a16:colId xmlns:a16="http://schemas.microsoft.com/office/drawing/2014/main" val="3305725879"/>
                    </a:ext>
                  </a:extLst>
                </a:gridCol>
                <a:gridCol w="1346409">
                  <a:extLst>
                    <a:ext uri="{9D8B030D-6E8A-4147-A177-3AD203B41FA5}">
                      <a16:colId xmlns:a16="http://schemas.microsoft.com/office/drawing/2014/main" val="767279964"/>
                    </a:ext>
                  </a:extLst>
                </a:gridCol>
              </a:tblGrid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Warna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Bentuk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362662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203241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077460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623815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633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19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FD8-6712-0064-F8DE-139233B3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– Model </a:t>
            </a:r>
            <a:r>
              <a:rPr lang="en-US" dirty="0" err="1"/>
              <a:t>Pengenal</a:t>
            </a:r>
            <a:r>
              <a:rPr lang="en-US" dirty="0"/>
              <a:t> </a:t>
            </a:r>
            <a:r>
              <a:rPr lang="en-US" dirty="0" err="1"/>
              <a:t>Buah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4CB20-16D8-B02D-B00D-ACAE4E8DB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312" y="2456000"/>
            <a:ext cx="5512339" cy="246500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IF</a:t>
            </a:r>
          </a:p>
          <a:p>
            <a:pPr marL="0" indent="0">
              <a:buNone/>
            </a:pPr>
            <a:r>
              <a:rPr lang="en-US" sz="2000" dirty="0"/>
              <a:t>    (</a:t>
            </a:r>
            <a:r>
              <a:rPr lang="en-US" sz="2000" dirty="0" err="1"/>
              <a:t>Warna</a:t>
            </a:r>
            <a:r>
              <a:rPr lang="en-US" sz="2000" dirty="0"/>
              <a:t> = </a:t>
            </a:r>
            <a:r>
              <a:rPr lang="en-US" sz="2000" dirty="0" err="1"/>
              <a:t>Kuning</a:t>
            </a:r>
            <a:r>
              <a:rPr lang="en-US" sz="2000" dirty="0"/>
              <a:t>) AND (</a:t>
            </a:r>
            <a:r>
              <a:rPr lang="en-US" sz="2000" dirty="0" err="1"/>
              <a:t>Bentuk</a:t>
            </a:r>
            <a:r>
              <a:rPr lang="en-US" sz="2000" dirty="0"/>
              <a:t> = Panjang)</a:t>
            </a:r>
          </a:p>
          <a:p>
            <a:pPr marL="0" indent="0">
              <a:buNone/>
            </a:pPr>
            <a:r>
              <a:rPr lang="en-US" sz="2000" dirty="0"/>
              <a:t>    THEN </a:t>
            </a:r>
            <a:r>
              <a:rPr lang="en-US" sz="2000" b="1" dirty="0"/>
              <a:t>PISANG</a:t>
            </a:r>
          </a:p>
          <a:p>
            <a:pPr marL="0" indent="0">
              <a:buNone/>
            </a:pPr>
            <a:r>
              <a:rPr lang="en-US" sz="2000" dirty="0"/>
              <a:t>ELSE IF</a:t>
            </a:r>
          </a:p>
          <a:p>
            <a:pPr marL="0" indent="0">
              <a:buNone/>
            </a:pPr>
            <a:r>
              <a:rPr lang="en-US" sz="2000" dirty="0"/>
              <a:t>    (</a:t>
            </a:r>
            <a:r>
              <a:rPr lang="en-US" sz="2000" dirty="0" err="1"/>
              <a:t>Warna</a:t>
            </a:r>
            <a:r>
              <a:rPr lang="en-US" sz="2000" dirty="0"/>
              <a:t> = Merah) AND (</a:t>
            </a:r>
            <a:r>
              <a:rPr lang="en-US" sz="2000" dirty="0" err="1"/>
              <a:t>Bentuk</a:t>
            </a:r>
            <a:r>
              <a:rPr lang="en-US" sz="2000" dirty="0"/>
              <a:t> = </a:t>
            </a:r>
            <a:r>
              <a:rPr lang="en-US" sz="2000" dirty="0" err="1"/>
              <a:t>Bulat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   THEN </a:t>
            </a:r>
            <a:r>
              <a:rPr lang="en-US" sz="2000" b="1" dirty="0"/>
              <a:t>APEL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539E4-6CB2-98F5-50CA-F40AF358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2C3F5C-6F70-1842-8273-000999DD0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37412"/>
              </p:ext>
            </p:extLst>
          </p:nvPr>
        </p:nvGraphicFramePr>
        <p:xfrm>
          <a:off x="1098144" y="2241990"/>
          <a:ext cx="4806546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2182">
                  <a:extLst>
                    <a:ext uri="{9D8B030D-6E8A-4147-A177-3AD203B41FA5}">
                      <a16:colId xmlns:a16="http://schemas.microsoft.com/office/drawing/2014/main" val="1114605724"/>
                    </a:ext>
                  </a:extLst>
                </a:gridCol>
                <a:gridCol w="1602182">
                  <a:extLst>
                    <a:ext uri="{9D8B030D-6E8A-4147-A177-3AD203B41FA5}">
                      <a16:colId xmlns:a16="http://schemas.microsoft.com/office/drawing/2014/main" val="2136174079"/>
                    </a:ext>
                  </a:extLst>
                </a:gridCol>
                <a:gridCol w="1602182">
                  <a:extLst>
                    <a:ext uri="{9D8B030D-6E8A-4147-A177-3AD203B41FA5}">
                      <a16:colId xmlns:a16="http://schemas.microsoft.com/office/drawing/2014/main" val="301513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Warna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Bentuk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750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Pisang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2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Pisang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71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Pisang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6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Pisang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28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8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529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70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6081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4D33F11-7996-A374-0F93-7FD5432E5731}"/>
              </a:ext>
            </a:extLst>
          </p:cNvPr>
          <p:cNvSpPr txBox="1"/>
          <p:nvPr/>
        </p:nvSpPr>
        <p:spPr>
          <a:xfrm>
            <a:off x="3023561" y="178167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20B13-E0E2-EDFA-A0D6-05B10297EC59}"/>
              </a:ext>
            </a:extLst>
          </p:cNvPr>
          <p:cNvSpPr txBox="1"/>
          <p:nvPr/>
        </p:nvSpPr>
        <p:spPr>
          <a:xfrm>
            <a:off x="8565625" y="178167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53753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esa Semangka Merah Tanpa Biji / Pcs – SESA">
            <a:extLst>
              <a:ext uri="{FF2B5EF4-FFF2-40B4-BE49-F238E27FC236}">
                <a16:creationId xmlns:a16="http://schemas.microsoft.com/office/drawing/2014/main" id="{6CDD63BA-2420-7F06-4D67-C09FF61BB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t="15130" r="15130" b="15130"/>
          <a:stretch/>
        </p:blipFill>
        <p:spPr bwMode="auto">
          <a:xfrm>
            <a:off x="6139026" y="3994413"/>
            <a:ext cx="870525" cy="8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DA72F3-D819-F330-936C-607A7BF5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-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Buah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9C00F-77A5-FEEC-9071-5F7E8706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401214-CDC4-6895-CEF8-EF174C1F8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20936"/>
              </p:ext>
            </p:extLst>
          </p:nvPr>
        </p:nvGraphicFramePr>
        <p:xfrm>
          <a:off x="7317104" y="1639357"/>
          <a:ext cx="4039227" cy="3767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6409">
                  <a:extLst>
                    <a:ext uri="{9D8B030D-6E8A-4147-A177-3AD203B41FA5}">
                      <a16:colId xmlns:a16="http://schemas.microsoft.com/office/drawing/2014/main" val="3420522822"/>
                    </a:ext>
                  </a:extLst>
                </a:gridCol>
                <a:gridCol w="1346409">
                  <a:extLst>
                    <a:ext uri="{9D8B030D-6E8A-4147-A177-3AD203B41FA5}">
                      <a16:colId xmlns:a16="http://schemas.microsoft.com/office/drawing/2014/main" val="3305725879"/>
                    </a:ext>
                  </a:extLst>
                </a:gridCol>
                <a:gridCol w="1346409">
                  <a:extLst>
                    <a:ext uri="{9D8B030D-6E8A-4147-A177-3AD203B41FA5}">
                      <a16:colId xmlns:a16="http://schemas.microsoft.com/office/drawing/2014/main" val="767279964"/>
                    </a:ext>
                  </a:extLst>
                </a:gridCol>
              </a:tblGrid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Warna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Bentuk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362662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203241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Kuning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Pisang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077460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Apel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623815"/>
                  </a:ext>
                </a:extLst>
              </a:tr>
              <a:tr h="7535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Hijau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Bulat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633468"/>
                  </a:ext>
                </a:extLst>
              </a:tr>
            </a:tbl>
          </a:graphicData>
        </a:graphic>
      </p:graphicFrame>
      <p:pic>
        <p:nvPicPr>
          <p:cNvPr id="3074" name="Picture 2" descr="Apel Merah Makanan - Foto gratis di Pixabay - Pixabay">
            <a:extLst>
              <a:ext uri="{FF2B5EF4-FFF2-40B4-BE49-F238E27FC236}">
                <a16:creationId xmlns:a16="http://schemas.microsoft.com/office/drawing/2014/main" id="{60F0DE75-D7BB-CF66-A262-6EE71ED9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9107"/>
            <a:ext cx="870524" cy="87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bih Manis, Ternyata ini Manfaat Semangka Kuning yang Banyak Orang Tak Tahu">
            <a:extLst>
              <a:ext uri="{FF2B5EF4-FFF2-40B4-BE49-F238E27FC236}">
                <a16:creationId xmlns:a16="http://schemas.microsoft.com/office/drawing/2014/main" id="{EC80801F-B472-40DE-4A25-C79934E3E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26" y="3340810"/>
            <a:ext cx="784471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utin Konsumsi Apel Hijau Saat Perut Kosong, Rasakan Manfaat Luar Biasa! -  Semua Halaman - Nakita">
            <a:extLst>
              <a:ext uri="{FF2B5EF4-FFF2-40B4-BE49-F238E27FC236}">
                <a16:creationId xmlns:a16="http://schemas.microsoft.com/office/drawing/2014/main" id="{8A0289C3-06D0-C5CE-6C92-DC67DA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26" y="4830235"/>
            <a:ext cx="915114" cy="6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A14B52-5AD6-CA38-50BF-3407DA05F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34" y="2196497"/>
            <a:ext cx="5512339" cy="246500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IF</a:t>
            </a:r>
          </a:p>
          <a:p>
            <a:pPr marL="0" indent="0">
              <a:buNone/>
            </a:pPr>
            <a:r>
              <a:rPr lang="en-US" sz="2000" dirty="0"/>
              <a:t>    (</a:t>
            </a:r>
            <a:r>
              <a:rPr lang="en-US" sz="2000" dirty="0" err="1"/>
              <a:t>Warna</a:t>
            </a:r>
            <a:r>
              <a:rPr lang="en-US" sz="2000" dirty="0"/>
              <a:t> = </a:t>
            </a:r>
            <a:r>
              <a:rPr lang="en-US" sz="2000" dirty="0" err="1"/>
              <a:t>Kuning</a:t>
            </a:r>
            <a:r>
              <a:rPr lang="en-US" sz="2000" dirty="0"/>
              <a:t>) AND (</a:t>
            </a:r>
            <a:r>
              <a:rPr lang="en-US" sz="2000" dirty="0" err="1"/>
              <a:t>Bentuk</a:t>
            </a:r>
            <a:r>
              <a:rPr lang="en-US" sz="2000" dirty="0"/>
              <a:t> = Panjang)</a:t>
            </a:r>
          </a:p>
          <a:p>
            <a:pPr marL="0" indent="0">
              <a:buNone/>
            </a:pPr>
            <a:r>
              <a:rPr lang="en-US" sz="2000" dirty="0"/>
              <a:t>    THEN </a:t>
            </a:r>
            <a:r>
              <a:rPr lang="en-US" sz="2000" b="1" dirty="0"/>
              <a:t>PISANG</a:t>
            </a:r>
          </a:p>
          <a:p>
            <a:pPr marL="0" indent="0">
              <a:buNone/>
            </a:pPr>
            <a:r>
              <a:rPr lang="en-US" sz="2000" dirty="0"/>
              <a:t>ELSE IF</a:t>
            </a:r>
          </a:p>
          <a:p>
            <a:pPr marL="0" indent="0">
              <a:buNone/>
            </a:pPr>
            <a:r>
              <a:rPr lang="en-US" sz="2000" dirty="0"/>
              <a:t>    (</a:t>
            </a:r>
            <a:r>
              <a:rPr lang="en-US" sz="2000" dirty="0" err="1"/>
              <a:t>Warna</a:t>
            </a:r>
            <a:r>
              <a:rPr lang="en-US" sz="2000" dirty="0"/>
              <a:t> = Merah) AND (</a:t>
            </a:r>
            <a:r>
              <a:rPr lang="en-US" sz="2000" dirty="0" err="1"/>
              <a:t>Bentuk</a:t>
            </a:r>
            <a:r>
              <a:rPr lang="en-US" sz="2000" dirty="0"/>
              <a:t> = </a:t>
            </a:r>
            <a:r>
              <a:rPr lang="en-US" sz="2000" dirty="0" err="1"/>
              <a:t>Bulat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   THEN </a:t>
            </a:r>
            <a:r>
              <a:rPr lang="en-US" sz="2000" b="1" dirty="0"/>
              <a:t>APEL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7339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F486-D1FB-3BBE-940C-3A0FB49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FFE8E-834C-1076-BC48-0B7ED723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2030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374151"/>
                </a:solidFill>
                <a:latin typeface="Söhne"/>
              </a:rPr>
              <a:t>P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aradigma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komputasi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di mana sistem atau program dapat belajar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data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meningkatkan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kinerjanya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suatu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tugas tanpa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adanya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instruksi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eksplisit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dirty="0"/>
              <a:t>Machine learning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, membuat </a:t>
            </a:r>
            <a:r>
              <a:rPr lang="en-US" dirty="0" err="1"/>
              <a:t>keputusan</a:t>
            </a:r>
            <a:r>
              <a:rPr lang="en-US" dirty="0"/>
              <a:t>, atau </a:t>
            </a:r>
            <a:r>
              <a:rPr lang="en-US" dirty="0" err="1"/>
              <a:t>melakukan</a:t>
            </a:r>
            <a:r>
              <a:rPr lang="en-US" dirty="0"/>
              <a:t> tugas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data, tanpa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manual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setiap detail tugas tersebut.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6888-48E0-8E42-9257-98C28A08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91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9A85-0B35-A7A3-3BE7-287C20ED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Tipe-tipe</a:t>
            </a:r>
            <a:r>
              <a:rPr lang="en-US" dirty="0"/>
              <a:t>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56C2D-9B5D-816D-C97E-2248B5A6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C40B2C3E-1DB0-DD82-0C66-159B0C8E6659}"/>
              </a:ext>
            </a:extLst>
          </p:cNvPr>
          <p:cNvSpPr/>
          <p:nvPr/>
        </p:nvSpPr>
        <p:spPr>
          <a:xfrm>
            <a:off x="838200" y="1591119"/>
            <a:ext cx="2684835" cy="702316"/>
          </a:xfrm>
          <a:prstGeom prst="homePlate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Supervised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234BCC9-3E29-0292-A8D0-5B36D5ADFCEB}"/>
              </a:ext>
            </a:extLst>
          </p:cNvPr>
          <p:cNvSpPr/>
          <p:nvPr/>
        </p:nvSpPr>
        <p:spPr>
          <a:xfrm>
            <a:off x="838200" y="3175428"/>
            <a:ext cx="2684835" cy="702316"/>
          </a:xfrm>
          <a:prstGeom prst="homePlate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Unsupervised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C38543D-534D-D76B-3D2C-A04168CFCCBB}"/>
              </a:ext>
            </a:extLst>
          </p:cNvPr>
          <p:cNvSpPr/>
          <p:nvPr/>
        </p:nvSpPr>
        <p:spPr>
          <a:xfrm>
            <a:off x="838200" y="4332373"/>
            <a:ext cx="2684835" cy="702316"/>
          </a:xfrm>
          <a:prstGeom prst="homePlate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Semi-supervised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9AF0B106-23DA-531C-7D0F-318CC25A3C9F}"/>
              </a:ext>
            </a:extLst>
          </p:cNvPr>
          <p:cNvSpPr/>
          <p:nvPr/>
        </p:nvSpPr>
        <p:spPr>
          <a:xfrm>
            <a:off x="838200" y="5172516"/>
            <a:ext cx="2684835" cy="702316"/>
          </a:xfrm>
          <a:prstGeom prst="homePlate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Reinforcement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E4C85C-D19E-96EE-3394-03EB04695247}"/>
              </a:ext>
            </a:extLst>
          </p:cNvPr>
          <p:cNvSpPr/>
          <p:nvPr/>
        </p:nvSpPr>
        <p:spPr>
          <a:xfrm>
            <a:off x="3523034" y="1591119"/>
            <a:ext cx="7908587" cy="702316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Menggunakan dataset yang </a:t>
            </a:r>
            <a:r>
              <a:rPr lang="en-US" b="1" dirty="0" err="1"/>
              <a:t>memiliki</a:t>
            </a:r>
            <a:r>
              <a:rPr lang="en-US" b="1" dirty="0"/>
              <a:t> label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target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E5CD42-78C6-89A6-36F1-5E134F48C9EA}"/>
              </a:ext>
            </a:extLst>
          </p:cNvPr>
          <p:cNvSpPr/>
          <p:nvPr/>
        </p:nvSpPr>
        <p:spPr>
          <a:xfrm>
            <a:off x="3523034" y="3175428"/>
            <a:ext cx="7908587" cy="702316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Menggunakan dataset </a:t>
            </a:r>
            <a:r>
              <a:rPr lang="en-US" b="1" dirty="0"/>
              <a:t>tanpa label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/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pola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072CE-F04F-B608-964D-ABB577150746}"/>
              </a:ext>
            </a:extLst>
          </p:cNvPr>
          <p:cNvSpPr/>
          <p:nvPr/>
        </p:nvSpPr>
        <p:spPr>
          <a:xfrm>
            <a:off x="3523034" y="4328808"/>
            <a:ext cx="7908587" cy="702316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Menggunakan data </a:t>
            </a:r>
            <a:r>
              <a:rPr lang="en-US" b="1" dirty="0"/>
              <a:t>dengan label dan tanpa label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/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pola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47784E-11D9-72AB-290F-793C1AD3E515}"/>
              </a:ext>
            </a:extLst>
          </p:cNvPr>
          <p:cNvSpPr/>
          <p:nvPr/>
        </p:nvSpPr>
        <p:spPr>
          <a:xfrm>
            <a:off x="3523034" y="5172516"/>
            <a:ext cx="7908587" cy="702316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Menggunakan 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b="1" dirty="0" err="1"/>
              <a:t>simulasi</a:t>
            </a:r>
            <a:r>
              <a:rPr lang="en-US" b="1" dirty="0"/>
              <a:t>/</a:t>
            </a:r>
            <a:r>
              <a:rPr lang="en-US" b="1" dirty="0" err="1"/>
              <a:t>observasi</a:t>
            </a:r>
            <a:r>
              <a:rPr lang="en-US" b="1" dirty="0"/>
              <a:t> secara </a:t>
            </a:r>
            <a:r>
              <a:rPr lang="en-US" b="1" dirty="0" err="1"/>
              <a:t>iteratif</a:t>
            </a:r>
            <a:r>
              <a:rPr lang="en-US" b="1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b="1" dirty="0"/>
              <a:t>reward/error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A65615E1-309D-964F-A021-0E1319B6C64F}"/>
              </a:ext>
            </a:extLst>
          </p:cNvPr>
          <p:cNvSpPr/>
          <p:nvPr/>
        </p:nvSpPr>
        <p:spPr>
          <a:xfrm>
            <a:off x="1566152" y="2325392"/>
            <a:ext cx="1956882" cy="340126"/>
          </a:xfrm>
          <a:prstGeom prst="homePlate">
            <a:avLst/>
          </a:prstGeom>
          <a:solidFill>
            <a:srgbClr val="E4D304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</a:rPr>
              <a:t>Klasifikasi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CD3A72F5-9567-944C-772E-5007FFA86252}"/>
              </a:ext>
            </a:extLst>
          </p:cNvPr>
          <p:cNvSpPr/>
          <p:nvPr/>
        </p:nvSpPr>
        <p:spPr>
          <a:xfrm>
            <a:off x="1566152" y="2697475"/>
            <a:ext cx="1956882" cy="340126"/>
          </a:xfrm>
          <a:prstGeom prst="homePlate">
            <a:avLst/>
          </a:prstGeom>
          <a:solidFill>
            <a:srgbClr val="E4D304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</a:rPr>
              <a:t>Regresi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A86C6BF2-D09B-31A9-2DED-7DC90456C1D0}"/>
              </a:ext>
            </a:extLst>
          </p:cNvPr>
          <p:cNvSpPr/>
          <p:nvPr/>
        </p:nvSpPr>
        <p:spPr>
          <a:xfrm>
            <a:off x="1566152" y="3905371"/>
            <a:ext cx="1956882" cy="340126"/>
          </a:xfrm>
          <a:prstGeom prst="homePlate">
            <a:avLst/>
          </a:prstGeom>
          <a:solidFill>
            <a:srgbClr val="E4D304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Clustering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CE01DB-1B3F-A24C-B59E-4A0AF1C6DE5E}"/>
              </a:ext>
            </a:extLst>
          </p:cNvPr>
          <p:cNvSpPr/>
          <p:nvPr/>
        </p:nvSpPr>
        <p:spPr>
          <a:xfrm>
            <a:off x="3523034" y="2374446"/>
            <a:ext cx="7908587" cy="262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Label yang </a:t>
            </a:r>
            <a:r>
              <a:rPr lang="en-US" sz="1400" dirty="0" err="1"/>
              <a:t>diprediksi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data </a:t>
            </a:r>
            <a:r>
              <a:rPr lang="en-US" sz="1400" dirty="0" err="1"/>
              <a:t>kategorikal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D5BE5-BBDB-E741-0758-AA1080D47714}"/>
              </a:ext>
            </a:extLst>
          </p:cNvPr>
          <p:cNvSpPr/>
          <p:nvPr/>
        </p:nvSpPr>
        <p:spPr>
          <a:xfrm>
            <a:off x="3523034" y="2752394"/>
            <a:ext cx="7908587" cy="262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Label yang </a:t>
            </a:r>
            <a:r>
              <a:rPr lang="en-US" sz="1400" dirty="0" err="1"/>
              <a:t>diprediksi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data continuous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66B636-914D-F0BF-155F-D2370004E454}"/>
              </a:ext>
            </a:extLst>
          </p:cNvPr>
          <p:cNvSpPr/>
          <p:nvPr/>
        </p:nvSpPr>
        <p:spPr>
          <a:xfrm>
            <a:off x="3523034" y="3940482"/>
            <a:ext cx="7908587" cy="262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Mengelompokkan</a:t>
            </a:r>
            <a:r>
              <a:rPr lang="en-US" sz="1400" dirty="0"/>
              <a:t> data </a:t>
            </a:r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dirty="0" err="1"/>
              <a:t>perbedaan</a:t>
            </a:r>
            <a:r>
              <a:rPr lang="en-US" sz="1400" dirty="0"/>
              <a:t> dan </a:t>
            </a:r>
            <a:r>
              <a:rPr lang="en-US" sz="1400" dirty="0" err="1"/>
              <a:t>persamaan</a:t>
            </a:r>
            <a:r>
              <a:rPr lang="en-US" sz="1400" dirty="0"/>
              <a:t> di </a:t>
            </a:r>
            <a:r>
              <a:rPr lang="en-US" sz="1400" dirty="0" err="1"/>
              <a:t>antaranya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4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8D2A-15BD-EBD3-42DD-270499DC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564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– </a:t>
            </a:r>
            <a:r>
              <a:rPr lang="en-US" dirty="0" err="1"/>
              <a:t>Diagnosa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C95-AB59-DBD8-F9A3-4648A1CE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AABB81-BC00-9BC2-5CA6-46958F2D0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949041"/>
              </p:ext>
            </p:extLst>
          </p:nvPr>
        </p:nvGraphicFramePr>
        <p:xfrm>
          <a:off x="1493198" y="2726767"/>
          <a:ext cx="5886316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1579">
                  <a:extLst>
                    <a:ext uri="{9D8B030D-6E8A-4147-A177-3AD203B41FA5}">
                      <a16:colId xmlns:a16="http://schemas.microsoft.com/office/drawing/2014/main" val="348947472"/>
                    </a:ext>
                  </a:extLst>
                </a:gridCol>
                <a:gridCol w="1471579">
                  <a:extLst>
                    <a:ext uri="{9D8B030D-6E8A-4147-A177-3AD203B41FA5}">
                      <a16:colId xmlns:a16="http://schemas.microsoft.com/office/drawing/2014/main" val="352768576"/>
                    </a:ext>
                  </a:extLst>
                </a:gridCol>
                <a:gridCol w="1471579">
                  <a:extLst>
                    <a:ext uri="{9D8B030D-6E8A-4147-A177-3AD203B41FA5}">
                      <a16:colId xmlns:a16="http://schemas.microsoft.com/office/drawing/2014/main" val="1037822145"/>
                    </a:ext>
                  </a:extLst>
                </a:gridCol>
                <a:gridCol w="1471579">
                  <a:extLst>
                    <a:ext uri="{9D8B030D-6E8A-4147-A177-3AD203B41FA5}">
                      <a16:colId xmlns:a16="http://schemas.microsoft.com/office/drawing/2014/main" val="1563689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Riwayat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Keluarga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Tekanan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Darah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Kolesterol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/>
                        <a:t>Penyakit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Jantung</a:t>
                      </a:r>
                      <a:endParaRPr lang="en-US" b="0" dirty="0"/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0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Rendah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02029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1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02029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07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Rendah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Abnormal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02029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63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02029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6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Tinggi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Abnormal</a:t>
                      </a:r>
                    </a:p>
                  </a:txBody>
                  <a:tcPr>
                    <a:solidFill>
                      <a:srgbClr val="E4D304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02029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0680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6B8FD4-807B-B9A1-6705-422D0A4D0403}"/>
              </a:ext>
            </a:extLst>
          </p:cNvPr>
          <p:cNvSpPr txBox="1"/>
          <p:nvPr/>
        </p:nvSpPr>
        <p:spPr>
          <a:xfrm>
            <a:off x="7871053" y="3366097"/>
            <a:ext cx="375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Klasifikasi</a:t>
            </a:r>
            <a:r>
              <a:rPr lang="en-US" sz="2400" b="1" dirty="0"/>
              <a:t> Biner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D79814A-10F1-9808-B0BE-E948F513AD4A}"/>
              </a:ext>
            </a:extLst>
          </p:cNvPr>
          <p:cNvSpPr/>
          <p:nvPr/>
        </p:nvSpPr>
        <p:spPr>
          <a:xfrm rot="16200000">
            <a:off x="3551706" y="316582"/>
            <a:ext cx="290715" cy="4407731"/>
          </a:xfrm>
          <a:prstGeom prst="rightBrace">
            <a:avLst>
              <a:gd name="adj1" fmla="val 7962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410D4-9942-9313-32FC-274E5100A977}"/>
              </a:ext>
            </a:extLst>
          </p:cNvPr>
          <p:cNvSpPr txBox="1"/>
          <p:nvPr/>
        </p:nvSpPr>
        <p:spPr>
          <a:xfrm>
            <a:off x="2007337" y="1975573"/>
            <a:ext cx="3430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fitur</a:t>
            </a:r>
            <a:r>
              <a:rPr lang="en-US" sz="1600" dirty="0"/>
              <a:t>/</a:t>
            </a:r>
            <a:r>
              <a:rPr lang="en-US" sz="1600" dirty="0" err="1"/>
              <a:t>prediktor</a:t>
            </a:r>
            <a:r>
              <a:rPr lang="en-US" sz="1600" dirty="0"/>
              <a:t>/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dirty="0" err="1"/>
              <a:t>independen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65554-BDBE-6914-4A4B-258CCBC246CB}"/>
              </a:ext>
            </a:extLst>
          </p:cNvPr>
          <p:cNvSpPr txBox="1"/>
          <p:nvPr/>
        </p:nvSpPr>
        <p:spPr>
          <a:xfrm>
            <a:off x="5286985" y="1677411"/>
            <a:ext cx="311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kelas</a:t>
            </a:r>
            <a:r>
              <a:rPr lang="en-US" sz="1600" dirty="0"/>
              <a:t>/target/</a:t>
            </a:r>
            <a:r>
              <a:rPr lang="en-US" sz="1600" b="1" dirty="0"/>
              <a:t>label</a:t>
            </a:r>
            <a:r>
              <a:rPr lang="en-US" sz="1600" dirty="0"/>
              <a:t>/var </a:t>
            </a:r>
            <a:r>
              <a:rPr lang="en-US" sz="1600" dirty="0" err="1"/>
              <a:t>dependen</a:t>
            </a:r>
            <a:endParaRPr lang="en-US" sz="1600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2295CEF-F0A6-3C88-3CFB-A8B433BE8DE8}"/>
              </a:ext>
            </a:extLst>
          </p:cNvPr>
          <p:cNvSpPr/>
          <p:nvPr/>
        </p:nvSpPr>
        <p:spPr>
          <a:xfrm rot="16200000">
            <a:off x="6279363" y="1602407"/>
            <a:ext cx="721718" cy="1478585"/>
          </a:xfrm>
          <a:prstGeom prst="rightBrace">
            <a:avLst>
              <a:gd name="adj1" fmla="val 7962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2098269-FA97-D23D-E1F8-B6A31DAA5E72}"/>
              </a:ext>
            </a:extLst>
          </p:cNvPr>
          <p:cNvSpPr/>
          <p:nvPr/>
        </p:nvSpPr>
        <p:spPr>
          <a:xfrm rot="10800000">
            <a:off x="1141968" y="3405148"/>
            <a:ext cx="290715" cy="1772386"/>
          </a:xfrm>
          <a:prstGeom prst="rightBrace">
            <a:avLst>
              <a:gd name="adj1" fmla="val 7962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65A5FE-9F03-978F-7229-255BE7E1EABE}"/>
              </a:ext>
            </a:extLst>
          </p:cNvPr>
          <p:cNvSpPr txBox="1"/>
          <p:nvPr/>
        </p:nvSpPr>
        <p:spPr>
          <a:xfrm rot="16200000">
            <a:off x="316320" y="4168698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1218974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CEA4-46F5-0C58-DAF3-CDEE3A08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77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– </a:t>
            </a:r>
            <a:r>
              <a:rPr lang="en-US" dirty="0" err="1"/>
              <a:t>Diagnosa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B3D1D-75F0-CA27-8FA6-3BBFFEBF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0A790-DE99-E021-8368-B10E9475746E}"/>
              </a:ext>
            </a:extLst>
          </p:cNvPr>
          <p:cNvSpPr txBox="1"/>
          <p:nvPr/>
        </p:nvSpPr>
        <p:spPr>
          <a:xfrm>
            <a:off x="7515453" y="2002984"/>
            <a:ext cx="375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……………….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……………….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4ADD8F-B2EE-A1C7-2D3A-546F62248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3124"/>
              </p:ext>
            </p:extLst>
          </p:nvPr>
        </p:nvGraphicFramePr>
        <p:xfrm>
          <a:off x="838200" y="1292534"/>
          <a:ext cx="6126804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5720">
                  <a:extLst>
                    <a:ext uri="{9D8B030D-6E8A-4147-A177-3AD203B41FA5}">
                      <a16:colId xmlns:a16="http://schemas.microsoft.com/office/drawing/2014/main" val="348947472"/>
                    </a:ext>
                  </a:extLst>
                </a:gridCol>
                <a:gridCol w="1534160">
                  <a:extLst>
                    <a:ext uri="{9D8B030D-6E8A-4147-A177-3AD203B41FA5}">
                      <a16:colId xmlns:a16="http://schemas.microsoft.com/office/drawing/2014/main" val="352768576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1037822145"/>
                    </a:ext>
                  </a:extLst>
                </a:gridCol>
                <a:gridCol w="1945964">
                  <a:extLst>
                    <a:ext uri="{9D8B030D-6E8A-4147-A177-3AD203B41FA5}">
                      <a16:colId xmlns:a16="http://schemas.microsoft.com/office/drawing/2014/main" val="1563689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Riwayat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Keluarga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Tekanan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Darah</a:t>
                      </a:r>
                    </a:p>
                  </a:txBody>
                  <a:tcPr anchor="ctr"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Kolesterol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Risiko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Penyakit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Jantung</a:t>
                      </a:r>
                      <a:endParaRPr lang="en-US" b="1" dirty="0"/>
                    </a:p>
                  </a:txBody>
                  <a:tcPr anchor="ctr"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0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Rendah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Rendah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1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Rendah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07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63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Tinggi</a:t>
                      </a: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6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Tinggi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Tinggi</a:t>
                      </a: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0680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5619BD-2146-B0D2-4058-7F13D2743582}"/>
              </a:ext>
            </a:extLst>
          </p:cNvPr>
          <p:cNvSpPr txBox="1"/>
          <p:nvPr/>
        </p:nvSpPr>
        <p:spPr>
          <a:xfrm>
            <a:off x="7515453" y="4734470"/>
            <a:ext cx="375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……………….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……………….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C9B4D4-3CD4-6C04-B87B-1F6DA7008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505491"/>
              </p:ext>
            </p:extLst>
          </p:nvPr>
        </p:nvGraphicFramePr>
        <p:xfrm>
          <a:off x="838200" y="4024020"/>
          <a:ext cx="6126804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5720">
                  <a:extLst>
                    <a:ext uri="{9D8B030D-6E8A-4147-A177-3AD203B41FA5}">
                      <a16:colId xmlns:a16="http://schemas.microsoft.com/office/drawing/2014/main" val="348947472"/>
                    </a:ext>
                  </a:extLst>
                </a:gridCol>
                <a:gridCol w="1534160">
                  <a:extLst>
                    <a:ext uri="{9D8B030D-6E8A-4147-A177-3AD203B41FA5}">
                      <a16:colId xmlns:a16="http://schemas.microsoft.com/office/drawing/2014/main" val="352768576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1037822145"/>
                    </a:ext>
                  </a:extLst>
                </a:gridCol>
                <a:gridCol w="1945964">
                  <a:extLst>
                    <a:ext uri="{9D8B030D-6E8A-4147-A177-3AD203B41FA5}">
                      <a16:colId xmlns:a16="http://schemas.microsoft.com/office/drawing/2014/main" val="1563689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Riwayat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Keluarga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Tekanan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Darah</a:t>
                      </a:r>
                    </a:p>
                  </a:txBody>
                  <a:tcPr anchor="ctr"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Kolesterol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Biaya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Perawatan</a:t>
                      </a:r>
                      <a:endParaRPr lang="en-US" b="1" dirty="0"/>
                    </a:p>
                  </a:txBody>
                  <a:tcPr anchor="ctr"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0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Rendah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$0</a:t>
                      </a: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1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$20</a:t>
                      </a: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07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$30</a:t>
                      </a: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63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$100</a:t>
                      </a: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6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Tinggi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Abnormal</a:t>
                      </a:r>
                    </a:p>
                  </a:txBody>
                  <a:tcPr>
                    <a:solidFill>
                      <a:srgbClr val="E4D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$5000</a:t>
                      </a:r>
                    </a:p>
                  </a:txBody>
                  <a:tcPr>
                    <a:solidFill>
                      <a:srgbClr val="020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0680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5221FC-B55E-C200-77A2-67D4D76A2408}"/>
              </a:ext>
            </a:extLst>
          </p:cNvPr>
          <p:cNvSpPr txBox="1"/>
          <p:nvPr/>
        </p:nvSpPr>
        <p:spPr>
          <a:xfrm>
            <a:off x="182880" y="2308841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641C3-FE7F-DAA5-B21E-D031C622E81D}"/>
              </a:ext>
            </a:extLst>
          </p:cNvPr>
          <p:cNvSpPr txBox="1"/>
          <p:nvPr/>
        </p:nvSpPr>
        <p:spPr>
          <a:xfrm>
            <a:off x="182880" y="5040327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34879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&amp; Big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- AI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Praktikum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C551-86A8-3986-D63E-7A083AA7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Clustering (unsupervised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108F5-419C-FC4E-E8BD-2DE57D30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431D8A6-D9B2-860D-9440-D53D1B2F4D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793526"/>
              </p:ext>
            </p:extLst>
          </p:nvPr>
        </p:nvGraphicFramePr>
        <p:xfrm>
          <a:off x="5288279" y="1468120"/>
          <a:ext cx="4572000" cy="2392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8E4EF9-2CCE-BD25-4D68-005686CC6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20717"/>
              </p:ext>
            </p:extLst>
          </p:nvPr>
        </p:nvGraphicFramePr>
        <p:xfrm>
          <a:off x="1061720" y="1468120"/>
          <a:ext cx="3180081" cy="302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405">
                  <a:extLst>
                    <a:ext uri="{9D8B030D-6E8A-4147-A177-3AD203B41FA5}">
                      <a16:colId xmlns:a16="http://schemas.microsoft.com/office/drawing/2014/main" val="3847031169"/>
                    </a:ext>
                  </a:extLst>
                </a:gridCol>
                <a:gridCol w="1327338">
                  <a:extLst>
                    <a:ext uri="{9D8B030D-6E8A-4147-A177-3AD203B41FA5}">
                      <a16:colId xmlns:a16="http://schemas.microsoft.com/office/drawing/2014/main" val="2636918031"/>
                    </a:ext>
                  </a:extLst>
                </a:gridCol>
                <a:gridCol w="1327338">
                  <a:extLst>
                    <a:ext uri="{9D8B030D-6E8A-4147-A177-3AD203B41FA5}">
                      <a16:colId xmlns:a16="http://schemas.microsoft.com/office/drawing/2014/main" val="210715614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Tinggi Badan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</a:rPr>
                        <a:t>Berat</a:t>
                      </a:r>
                      <a:r>
                        <a:rPr lang="en-US" sz="1100" b="1" u="none" strike="noStrike" dirty="0">
                          <a:effectLst/>
                        </a:rPr>
                        <a:t> Badan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87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425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205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760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6198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405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098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043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912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6807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4699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2956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2426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08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794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98293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8795E49F-6774-0A56-D639-C16191D67153}"/>
              </a:ext>
            </a:extLst>
          </p:cNvPr>
          <p:cNvSpPr/>
          <p:nvPr/>
        </p:nvSpPr>
        <p:spPr>
          <a:xfrm>
            <a:off x="4409440" y="2743200"/>
            <a:ext cx="792480" cy="467360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B300E-556B-4FAC-A79F-BBDF3DAFCCDA}"/>
              </a:ext>
            </a:extLst>
          </p:cNvPr>
          <p:cNvSpPr/>
          <p:nvPr/>
        </p:nvSpPr>
        <p:spPr>
          <a:xfrm>
            <a:off x="5933440" y="1617981"/>
            <a:ext cx="1920239" cy="830579"/>
          </a:xfrm>
          <a:prstGeom prst="rect">
            <a:avLst/>
          </a:prstGeom>
          <a:solidFill>
            <a:srgbClr val="E4D304">
              <a:alpha val="25098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5B18DA-F49F-8EBA-69F5-618BB451BBC5}"/>
              </a:ext>
            </a:extLst>
          </p:cNvPr>
          <p:cNvSpPr/>
          <p:nvPr/>
        </p:nvSpPr>
        <p:spPr>
          <a:xfrm>
            <a:off x="7853679" y="1617981"/>
            <a:ext cx="1767841" cy="830579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9EDFF-68D0-733B-EE5C-69C35ED51BE7}"/>
              </a:ext>
            </a:extLst>
          </p:cNvPr>
          <p:cNvSpPr/>
          <p:nvPr/>
        </p:nvSpPr>
        <p:spPr>
          <a:xfrm>
            <a:off x="5933440" y="2448559"/>
            <a:ext cx="1920239" cy="830579"/>
          </a:xfrm>
          <a:prstGeom prst="rect">
            <a:avLst/>
          </a:prstGeom>
          <a:solidFill>
            <a:srgbClr val="C00000">
              <a:alpha val="21176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935B85-2B13-DFBC-ED2E-C348AB1E76B4}"/>
              </a:ext>
            </a:extLst>
          </p:cNvPr>
          <p:cNvSpPr/>
          <p:nvPr/>
        </p:nvSpPr>
        <p:spPr>
          <a:xfrm>
            <a:off x="7853679" y="2460497"/>
            <a:ext cx="1767841" cy="830579"/>
          </a:xfrm>
          <a:prstGeom prst="rect">
            <a:avLst/>
          </a:prstGeom>
          <a:solidFill>
            <a:srgbClr val="4472C4">
              <a:alpha val="14902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930D1-9A01-A9AE-B38D-B17AD8F7D62D}"/>
              </a:ext>
            </a:extLst>
          </p:cNvPr>
          <p:cNvSpPr/>
          <p:nvPr/>
        </p:nvSpPr>
        <p:spPr>
          <a:xfrm>
            <a:off x="5288279" y="4246374"/>
            <a:ext cx="426722" cy="199896"/>
          </a:xfrm>
          <a:prstGeom prst="rect">
            <a:avLst/>
          </a:prstGeom>
          <a:solidFill>
            <a:srgbClr val="E4D304">
              <a:alpha val="25098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46D2C2-11E4-C07F-6408-921183948623}"/>
              </a:ext>
            </a:extLst>
          </p:cNvPr>
          <p:cNvSpPr/>
          <p:nvPr/>
        </p:nvSpPr>
        <p:spPr>
          <a:xfrm>
            <a:off x="5288279" y="4561715"/>
            <a:ext cx="426722" cy="199896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5EE5BF-2038-F3DE-8F01-C48FEFE8CC4E}"/>
              </a:ext>
            </a:extLst>
          </p:cNvPr>
          <p:cNvSpPr/>
          <p:nvPr/>
        </p:nvSpPr>
        <p:spPr>
          <a:xfrm>
            <a:off x="5288279" y="4877056"/>
            <a:ext cx="426722" cy="199896"/>
          </a:xfrm>
          <a:prstGeom prst="rect">
            <a:avLst/>
          </a:prstGeom>
          <a:solidFill>
            <a:srgbClr val="C00000">
              <a:alpha val="21176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92F917-0BD8-7E24-23F7-BC6BB5481457}"/>
              </a:ext>
            </a:extLst>
          </p:cNvPr>
          <p:cNvSpPr/>
          <p:nvPr/>
        </p:nvSpPr>
        <p:spPr>
          <a:xfrm>
            <a:off x="5288279" y="5189984"/>
            <a:ext cx="426722" cy="199896"/>
          </a:xfrm>
          <a:prstGeom prst="rect">
            <a:avLst/>
          </a:prstGeom>
          <a:solidFill>
            <a:srgbClr val="4472C4">
              <a:alpha val="14902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47FEF4-D287-9D11-8352-865F7013B429}"/>
              </a:ext>
            </a:extLst>
          </p:cNvPr>
          <p:cNvSpPr txBox="1"/>
          <p:nvPr/>
        </p:nvSpPr>
        <p:spPr>
          <a:xfrm>
            <a:off x="5806955" y="4182943"/>
            <a:ext cx="695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bantet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5BC6D2-3787-14AB-345B-8E720F6E7661}"/>
              </a:ext>
            </a:extLst>
          </p:cNvPr>
          <p:cNvSpPr txBox="1"/>
          <p:nvPr/>
        </p:nvSpPr>
        <p:spPr>
          <a:xfrm>
            <a:off x="5806955" y="4507774"/>
            <a:ext cx="838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monster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276CD5-2222-4EE3-61CC-809E668B6767}"/>
              </a:ext>
            </a:extLst>
          </p:cNvPr>
          <p:cNvSpPr txBox="1"/>
          <p:nvPr/>
        </p:nvSpPr>
        <p:spPr>
          <a:xfrm>
            <a:off x="5806955" y="4847260"/>
            <a:ext cx="736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kurcaci</a:t>
            </a:r>
            <a:endParaRPr 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69C524-153F-9D6C-59AD-0C561C508E3D}"/>
              </a:ext>
            </a:extLst>
          </p:cNvPr>
          <p:cNvSpPr txBox="1"/>
          <p:nvPr/>
        </p:nvSpPr>
        <p:spPr>
          <a:xfrm>
            <a:off x="5806955" y="5142840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jelangkung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56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43" grpId="0"/>
      <p:bldP spid="44" grpId="0"/>
      <p:bldP spid="45" grpId="0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0746-7F7E-D8D9-5A99-9AF2A21A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Evaluasi</a:t>
            </a:r>
            <a:r>
              <a:rPr lang="en-US" dirty="0"/>
              <a:t> Model (Performance Measurement)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FCBEE-3134-9122-CE6E-7C10AC32B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863"/>
            <a:ext cx="10515600" cy="16033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Untuk </a:t>
            </a:r>
            <a:r>
              <a:rPr lang="en-US" dirty="0" err="1"/>
              <a:t>mengevaluasi</a:t>
            </a:r>
            <a:r>
              <a:rPr lang="en-US" dirty="0"/>
              <a:t> model, perlu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parameter </a:t>
            </a:r>
            <a:r>
              <a:rPr lang="en-US" dirty="0" err="1"/>
              <a:t>kuantitatif</a:t>
            </a:r>
            <a:r>
              <a:rPr lang="en-US" dirty="0"/>
              <a:t> yang dapat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performanya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parameter </a:t>
            </a:r>
            <a:r>
              <a:rPr lang="en-US" dirty="0" err="1"/>
              <a:t>evaluasi</a:t>
            </a:r>
            <a:r>
              <a:rPr lang="en-US" dirty="0"/>
              <a:t> model adalah:</a:t>
            </a:r>
          </a:p>
          <a:p>
            <a:r>
              <a:rPr lang="en-US" dirty="0" err="1"/>
              <a:t>Akurasi</a:t>
            </a:r>
            <a:r>
              <a:rPr lang="en-US" dirty="0"/>
              <a:t> (</a:t>
            </a:r>
            <a:r>
              <a:rPr lang="en-US" dirty="0" err="1"/>
              <a:t>Klasifikasi</a:t>
            </a:r>
            <a:r>
              <a:rPr lang="en-US" dirty="0"/>
              <a:t>)</a:t>
            </a:r>
          </a:p>
          <a:p>
            <a:r>
              <a:rPr lang="en-US" dirty="0"/>
              <a:t>Error/</a:t>
            </a:r>
            <a:r>
              <a:rPr lang="en-US" dirty="0" err="1"/>
              <a:t>Simpangan</a:t>
            </a:r>
            <a:r>
              <a:rPr lang="en-US" dirty="0"/>
              <a:t> (</a:t>
            </a:r>
            <a:r>
              <a:rPr lang="en-US" dirty="0" err="1"/>
              <a:t>Regresi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E1EA6-2FAA-7180-87B3-0EE7B60B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4A900-59F6-E64C-0E98-00D3834D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87" y="3333907"/>
            <a:ext cx="2523974" cy="1817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EB1554-F269-AB77-F124-D5DE5CB591EB}"/>
              </a:ext>
            </a:extLst>
          </p:cNvPr>
          <p:cNvSpPr txBox="1"/>
          <p:nvPr/>
        </p:nvSpPr>
        <p:spPr>
          <a:xfrm>
            <a:off x="3820160" y="373834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Akurasi</a:t>
            </a:r>
            <a:r>
              <a:rPr lang="en-US" dirty="0"/>
              <a:t>:</a:t>
            </a:r>
          </a:p>
          <a:p>
            <a:r>
              <a:rPr lang="en-US" dirty="0"/>
              <a:t>25%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386181-7F32-1295-38BF-6D93E556C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92419"/>
              </p:ext>
            </p:extLst>
          </p:nvPr>
        </p:nvGraphicFramePr>
        <p:xfrm>
          <a:off x="6096000" y="3267235"/>
          <a:ext cx="3545154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718">
                  <a:extLst>
                    <a:ext uri="{9D8B030D-6E8A-4147-A177-3AD203B41FA5}">
                      <a16:colId xmlns:a16="http://schemas.microsoft.com/office/drawing/2014/main" val="949962695"/>
                    </a:ext>
                  </a:extLst>
                </a:gridCol>
                <a:gridCol w="1181718">
                  <a:extLst>
                    <a:ext uri="{9D8B030D-6E8A-4147-A177-3AD203B41FA5}">
                      <a16:colId xmlns:a16="http://schemas.microsoft.com/office/drawing/2014/main" val="3000130073"/>
                    </a:ext>
                  </a:extLst>
                </a:gridCol>
                <a:gridCol w="1181718">
                  <a:extLst>
                    <a:ext uri="{9D8B030D-6E8A-4147-A177-3AD203B41FA5}">
                      <a16:colId xmlns:a16="http://schemas.microsoft.com/office/drawing/2014/main" val="3684784677"/>
                    </a:ext>
                  </a:extLst>
                </a:gridCol>
              </a:tblGrid>
              <a:tr h="415087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Kolesterol</a:t>
                      </a:r>
                      <a:r>
                        <a:rPr lang="en-US" sz="1400" b="0" dirty="0"/>
                        <a:t> (</a:t>
                      </a:r>
                      <a:r>
                        <a:rPr lang="en-US" sz="1400" b="0" dirty="0" err="1"/>
                        <a:t>fitur</a:t>
                      </a:r>
                      <a:r>
                        <a:rPr lang="en-US" sz="1400" b="0" dirty="0"/>
                        <a:t>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Biaya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Perawatan</a:t>
                      </a:r>
                      <a:r>
                        <a:rPr lang="en-US" sz="1400" b="0" dirty="0"/>
                        <a:t> (Label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Prediksi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Biaya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Perawatan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38268"/>
                  </a:ext>
                </a:extLst>
              </a:tr>
              <a:tr h="297072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Rendah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296697"/>
                  </a:ext>
                </a:extLst>
              </a:tr>
              <a:tr h="297072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Rendah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019817"/>
                  </a:ext>
                </a:extLst>
              </a:tr>
              <a:tr h="297072">
                <a:tc>
                  <a:txBody>
                    <a:bodyPr/>
                    <a:lstStyle/>
                    <a:p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$10.000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86735"/>
                  </a:ext>
                </a:extLst>
              </a:tr>
              <a:tr h="297072">
                <a:tc>
                  <a:txBody>
                    <a:bodyPr/>
                    <a:lstStyle/>
                    <a:p>
                      <a:r>
                        <a:rPr lang="en-US" sz="1400" dirty="0"/>
                        <a:t>Tinggi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$50.000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6009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D042147-838B-A197-A667-F4BB34566E72}"/>
              </a:ext>
            </a:extLst>
          </p:cNvPr>
          <p:cNvSpPr txBox="1"/>
          <p:nvPr/>
        </p:nvSpPr>
        <p:spPr>
          <a:xfrm>
            <a:off x="9723120" y="3738343"/>
            <a:ext cx="170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(Absolut):</a:t>
            </a:r>
          </a:p>
          <a:p>
            <a:r>
              <a:rPr lang="en-US" dirty="0"/>
              <a:t>$20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CF7F8-E651-D51B-ACD6-56A0DB7F699D}"/>
              </a:ext>
            </a:extLst>
          </p:cNvPr>
          <p:cNvSpPr txBox="1"/>
          <p:nvPr/>
        </p:nvSpPr>
        <p:spPr>
          <a:xfrm>
            <a:off x="2295023" y="5699760"/>
            <a:ext cx="760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Untuk </a:t>
            </a:r>
            <a:r>
              <a:rPr lang="en-US" i="1" dirty="0" err="1"/>
              <a:t>mengevaluasi</a:t>
            </a:r>
            <a:r>
              <a:rPr lang="en-US" i="1" dirty="0"/>
              <a:t> model, </a:t>
            </a:r>
            <a:r>
              <a:rPr lang="en-US" i="1" dirty="0" err="1"/>
              <a:t>kita</a:t>
            </a:r>
            <a:r>
              <a:rPr lang="en-US" i="1" dirty="0"/>
              <a:t> </a:t>
            </a:r>
            <a:r>
              <a:rPr lang="en-US" i="1" dirty="0" err="1"/>
              <a:t>memerlukan</a:t>
            </a:r>
            <a:r>
              <a:rPr lang="en-US" i="1" dirty="0"/>
              <a:t> label data yang sebenarnya</a:t>
            </a:r>
          </a:p>
        </p:txBody>
      </p:sp>
    </p:spTree>
    <p:extLst>
      <p:ext uri="{BB962C8B-B14F-4D97-AF65-F5344CB8AC3E}">
        <p14:creationId xmlns:p14="http://schemas.microsoft.com/office/powerpoint/2010/main" val="1594784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9ED7-B367-62D5-4B1A-FF4B40AC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Proses Umum </a:t>
            </a:r>
            <a:r>
              <a:rPr lang="en-US" dirty="0" err="1"/>
              <a:t>Pembuatan</a:t>
            </a:r>
            <a:r>
              <a:rPr lang="en-US" dirty="0"/>
              <a:t> Model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D3EC6-D08D-A0E1-6AEF-117CD755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CEFCBCCA-2EF2-61F4-9859-CA03B08D1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9718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417DF-8000-5E01-581C-780B20208736}"/>
              </a:ext>
            </a:extLst>
          </p:cNvPr>
          <p:cNvSpPr txBox="1"/>
          <p:nvPr/>
        </p:nvSpPr>
        <p:spPr>
          <a:xfrm>
            <a:off x="838200" y="383885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</a:t>
            </a:r>
          </a:p>
        </p:txBody>
      </p:sp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73D4239D-CCB3-F964-730E-0AAA87529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0036" y="213588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851D8C-908E-11C0-9D84-076F21003601}"/>
              </a:ext>
            </a:extLst>
          </p:cNvPr>
          <p:cNvSpPr txBox="1"/>
          <p:nvPr/>
        </p:nvSpPr>
        <p:spPr>
          <a:xfrm>
            <a:off x="4438208" y="3002936"/>
            <a:ext cx="179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dataset</a:t>
            </a:r>
          </a:p>
        </p:txBody>
      </p:sp>
      <p:pic>
        <p:nvPicPr>
          <p:cNvPr id="11" name="Graphic 10" descr="Table with solid fill">
            <a:extLst>
              <a:ext uri="{FF2B5EF4-FFF2-40B4-BE49-F238E27FC236}">
                <a16:creationId xmlns:a16="http://schemas.microsoft.com/office/drawing/2014/main" id="{FBC32ADB-4CDA-335F-BC79-6BD799D4D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0036" y="4103014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614945-F774-BA11-2DCD-1B3F2316A548}"/>
              </a:ext>
            </a:extLst>
          </p:cNvPr>
          <p:cNvSpPr txBox="1"/>
          <p:nvPr/>
        </p:nvSpPr>
        <p:spPr>
          <a:xfrm>
            <a:off x="4644450" y="4970067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dataset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7214BCE-1BF4-EE40-8C43-1A9E105225F3}"/>
              </a:ext>
            </a:extLst>
          </p:cNvPr>
          <p:cNvCxnSpPr>
            <a:endCxn id="9" idx="1"/>
          </p:cNvCxnSpPr>
          <p:nvPr/>
        </p:nvCxnSpPr>
        <p:spPr>
          <a:xfrm rot="5400000" flipH="1" flipV="1">
            <a:off x="4124468" y="2673434"/>
            <a:ext cx="835918" cy="6752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1B219CE-DC87-7424-DA46-B9D80E898DE7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3976821" y="3656998"/>
            <a:ext cx="1131213" cy="6752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Triangle Ruler with solid fill">
            <a:extLst>
              <a:ext uri="{FF2B5EF4-FFF2-40B4-BE49-F238E27FC236}">
                <a16:creationId xmlns:a16="http://schemas.microsoft.com/office/drawing/2014/main" id="{692F5845-EEAE-9F3D-5538-2408C44FE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2428" y="2960670"/>
            <a:ext cx="914400" cy="914400"/>
          </a:xfrm>
          <a:prstGeom prst="rect">
            <a:avLst/>
          </a:prstGeom>
        </p:spPr>
      </p:pic>
      <p:pic>
        <p:nvPicPr>
          <p:cNvPr id="20" name="Graphic 19" descr="Gears with solid fill">
            <a:extLst>
              <a:ext uri="{FF2B5EF4-FFF2-40B4-BE49-F238E27FC236}">
                <a16:creationId xmlns:a16="http://schemas.microsoft.com/office/drawing/2014/main" id="{7B3E5868-B950-01AF-488A-8EA0962A1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4766" y="2088536"/>
            <a:ext cx="914400" cy="914400"/>
          </a:xfrm>
          <a:prstGeom prst="rect">
            <a:avLst/>
          </a:prstGeom>
        </p:spPr>
      </p:pic>
      <p:pic>
        <p:nvPicPr>
          <p:cNvPr id="22" name="Graphic 21" descr="Mop and bucket with solid fill">
            <a:extLst>
              <a:ext uri="{FF2B5EF4-FFF2-40B4-BE49-F238E27FC236}">
                <a16:creationId xmlns:a16="http://schemas.microsoft.com/office/drawing/2014/main" id="{30B21337-66DD-4BF9-669A-A8BBA330D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1509" y="291506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F706C8-B7CB-4615-A7AC-59FCF0721894}"/>
              </a:ext>
            </a:extLst>
          </p:cNvPr>
          <p:cNvCxnSpPr>
            <a:stCxn id="6" idx="3"/>
          </p:cNvCxnSpPr>
          <p:nvPr/>
        </p:nvCxnSpPr>
        <p:spPr>
          <a:xfrm flipV="1">
            <a:off x="1752600" y="3428999"/>
            <a:ext cx="7689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CD4617-A469-D913-7090-CE295EB96926}"/>
              </a:ext>
            </a:extLst>
          </p:cNvPr>
          <p:cNvCxnSpPr/>
          <p:nvPr/>
        </p:nvCxnSpPr>
        <p:spPr>
          <a:xfrm>
            <a:off x="3435909" y="3372268"/>
            <a:ext cx="768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B37370-8B2A-5421-7948-509110A02A94}"/>
              </a:ext>
            </a:extLst>
          </p:cNvPr>
          <p:cNvCxnSpPr/>
          <p:nvPr/>
        </p:nvCxnSpPr>
        <p:spPr>
          <a:xfrm>
            <a:off x="5794436" y="2593083"/>
            <a:ext cx="1043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F26130-DE70-C4C0-292D-D649FCC45A4F}"/>
              </a:ext>
            </a:extLst>
          </p:cNvPr>
          <p:cNvSpPr txBox="1"/>
          <p:nvPr/>
        </p:nvSpPr>
        <p:spPr>
          <a:xfrm>
            <a:off x="6561648" y="300293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Buat Model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82E3386-4ED5-A12A-9D9D-C731160D6ADD}"/>
              </a:ext>
            </a:extLst>
          </p:cNvPr>
          <p:cNvCxnSpPr>
            <a:endCxn id="18" idx="2"/>
          </p:cNvCxnSpPr>
          <p:nvPr/>
        </p:nvCxnSpPr>
        <p:spPr>
          <a:xfrm flipV="1">
            <a:off x="6236264" y="3875070"/>
            <a:ext cx="3273364" cy="685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6EC4C68-CD83-3BCD-C8FC-7ECF2AE4167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752080" y="2605088"/>
            <a:ext cx="1300348" cy="8127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950429B-F5DC-34C1-F195-3FF4ADDB2294}"/>
              </a:ext>
            </a:extLst>
          </p:cNvPr>
          <p:cNvSpPr txBox="1"/>
          <p:nvPr/>
        </p:nvSpPr>
        <p:spPr>
          <a:xfrm>
            <a:off x="9334269" y="2776004"/>
            <a:ext cx="169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Evaluasi</a:t>
            </a:r>
            <a:r>
              <a:rPr lang="en-US" dirty="0"/>
              <a:t>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5A98C9-B1D0-1498-5363-92E0516F48A8}"/>
              </a:ext>
            </a:extLst>
          </p:cNvPr>
          <p:cNvSpPr txBox="1"/>
          <p:nvPr/>
        </p:nvSpPr>
        <p:spPr>
          <a:xfrm>
            <a:off x="2188521" y="383885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181475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85323-FDBF-0067-ABCC-B9B954AA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26" name="Picture 2" descr="Relationship Between : AI, ML, DL">
            <a:extLst>
              <a:ext uri="{FF2B5EF4-FFF2-40B4-BE49-F238E27FC236}">
                <a16:creationId xmlns:a16="http://schemas.microsoft.com/office/drawing/2014/main" id="{C86CAC88-FB03-746E-50D6-F5C5646B2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04" y="0"/>
            <a:ext cx="10034791" cy="610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28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CC0C-A34A-71CC-1378-AEE44BA4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Unduh</a:t>
            </a:r>
            <a:r>
              <a:rPr lang="en-US" dirty="0"/>
              <a:t> dan Install Orange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C081C-214B-D7C4-3A3A-93990117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844D8-91E1-5FCA-A4FB-F2229A81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orangedatamining.com</a:t>
            </a:r>
          </a:p>
        </p:txBody>
      </p:sp>
    </p:spTree>
    <p:extLst>
      <p:ext uri="{BB962C8B-B14F-4D97-AF65-F5344CB8AC3E}">
        <p14:creationId xmlns:p14="http://schemas.microsoft.com/office/powerpoint/2010/main" val="160392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1B58-6C25-FD04-02D9-19E74497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Big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350D3-E9B5-D342-505E-CFE4FA633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/>
          <a:p>
            <a:r>
              <a:rPr lang="en-US" dirty="0"/>
              <a:t>#volume #velocity #variety #veracity #value</a:t>
            </a:r>
          </a:p>
        </p:txBody>
      </p:sp>
    </p:spTree>
    <p:extLst>
      <p:ext uri="{BB962C8B-B14F-4D97-AF65-F5344CB8AC3E}">
        <p14:creationId xmlns:p14="http://schemas.microsoft.com/office/powerpoint/2010/main" val="368268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4844-D2F6-C52A-53C3-8F151DD7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335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Sebutkan</a:t>
            </a:r>
            <a:r>
              <a:rPr lang="en-US" sz="3200" dirty="0"/>
              <a:t> data </a:t>
            </a:r>
            <a:r>
              <a:rPr lang="en-US" sz="3200" dirty="0" err="1"/>
              <a:t>apa</a:t>
            </a:r>
            <a:r>
              <a:rPr lang="en-US" sz="3200" dirty="0"/>
              <a:t> yang </a:t>
            </a:r>
            <a:r>
              <a:rPr lang="en-US" sz="3200" dirty="0" err="1"/>
              <a:t>dikelola</a:t>
            </a:r>
            <a:r>
              <a:rPr lang="en-US" sz="3200" dirty="0"/>
              <a:t> oleh/melalui aplikasi-aplikasi berikut dan </a:t>
            </a:r>
            <a:r>
              <a:rPr lang="en-US" sz="3200" dirty="0" err="1"/>
              <a:t>jelaskan</a:t>
            </a:r>
            <a:r>
              <a:rPr lang="en-US" sz="3200" dirty="0"/>
              <a:t> </a:t>
            </a:r>
            <a:r>
              <a:rPr lang="en-US" sz="3200" dirty="0" err="1"/>
              <a:t>mengapa</a:t>
            </a:r>
            <a:r>
              <a:rPr lang="en-US" sz="3200" dirty="0"/>
              <a:t> data tersebut penting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5C7A3-2597-6013-3342-21054BAF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EC016-A799-5463-D149-A6695BB614DC}"/>
              </a:ext>
            </a:extLst>
          </p:cNvPr>
          <p:cNvSpPr/>
          <p:nvPr/>
        </p:nvSpPr>
        <p:spPr>
          <a:xfrm>
            <a:off x="838200" y="1755340"/>
            <a:ext cx="10515600" cy="4888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8" descr="WhatsApp Desktop on the Mac App Store">
            <a:extLst>
              <a:ext uri="{FF2B5EF4-FFF2-40B4-BE49-F238E27FC236}">
                <a16:creationId xmlns:a16="http://schemas.microsoft.com/office/drawing/2014/main" id="{2A1C8E72-5C73-2EE7-E699-80FA46D68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86" y="1931650"/>
            <a:ext cx="1350520" cy="13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Strava (@Strava) | Twitter">
            <a:extLst>
              <a:ext uri="{FF2B5EF4-FFF2-40B4-BE49-F238E27FC236}">
                <a16:creationId xmlns:a16="http://schemas.microsoft.com/office/drawing/2014/main" id="{D22E057B-BDF8-AEA9-D0C6-2DA0E585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25" y="2063207"/>
            <a:ext cx="1104838" cy="11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elkomsel Shares Soar after Injecting IDR 2.1 Trillion into Gojek">
            <a:extLst>
              <a:ext uri="{FF2B5EF4-FFF2-40B4-BE49-F238E27FC236}">
                <a16:creationId xmlns:a16="http://schemas.microsoft.com/office/drawing/2014/main" id="{A82D6713-FD77-FCC3-DF1F-B52478A77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4" b="89955" l="9992" r="89967">
                        <a14:foregroundMark x1="51631" y1="34900" x2="51468" y2="27753"/>
                        <a14:foregroundMark x1="49388" y1="9594" x2="52732" y2="9981"/>
                        <a14:foregroundMark x1="36623" y1="70959" x2="36705" y2="76111"/>
                        <a14:foregroundMark x1="41395" y1="69092" x2="43108" y2="67611"/>
                        <a14:foregroundMark x1="51550" y1="70444" x2="52121" y2="75660"/>
                        <a14:foregroundMark x1="55302" y1="71797" x2="55465" y2="74630"/>
                        <a14:foregroundMark x1="65457" y1="68577" x2="65946" y2="72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79" t="5791" r="24498" b="13267"/>
          <a:stretch/>
        </p:blipFill>
        <p:spPr bwMode="auto">
          <a:xfrm>
            <a:off x="1069919" y="5228784"/>
            <a:ext cx="1218032" cy="131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F3F0289D-F622-39F0-227C-FC3C1839A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51" y="2170120"/>
            <a:ext cx="1104840" cy="82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iktok turun? Masalah saat ini dan pemadaman | Downdetector">
            <a:extLst>
              <a:ext uri="{FF2B5EF4-FFF2-40B4-BE49-F238E27FC236}">
                <a16:creationId xmlns:a16="http://schemas.microsoft.com/office/drawing/2014/main" id="{E1056739-E1A4-F19E-9D22-1DED5EDE1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10" y="3802174"/>
            <a:ext cx="1104838" cy="11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Reels Instagram Apk Download FREE [100% Working] - Gamescrewapp">
            <a:extLst>
              <a:ext uri="{FF2B5EF4-FFF2-40B4-BE49-F238E27FC236}">
                <a16:creationId xmlns:a16="http://schemas.microsoft.com/office/drawing/2014/main" id="{4A00B028-4A65-8E14-CACC-94CC4FBE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13" b="91875" l="5313" r="91563">
                        <a14:foregroundMark x1="19688" y1="10938" x2="70625" y2="15625"/>
                        <a14:foregroundMark x1="70625" y1="15625" x2="81563" y2="27187"/>
                        <a14:foregroundMark x1="81563" y1="27187" x2="85000" y2="72813"/>
                        <a14:foregroundMark x1="85000" y1="72813" x2="47188" y2="88125"/>
                        <a14:foregroundMark x1="47188" y1="88125" x2="21563" y2="85938"/>
                        <a14:foregroundMark x1="21563" y1="85938" x2="11875" y2="54688"/>
                        <a14:foregroundMark x1="11875" y1="54688" x2="12188" y2="20938"/>
                        <a14:foregroundMark x1="9375" y1="28438" x2="12500" y2="11875"/>
                        <a14:foregroundMark x1="12500" y1="11875" x2="46563" y2="9063"/>
                        <a14:foregroundMark x1="46563" y1="9063" x2="53438" y2="9063"/>
                        <a14:foregroundMark x1="70000" y1="7813" x2="43438" y2="10000"/>
                        <a14:foregroundMark x1="43438" y1="10000" x2="43438" y2="10000"/>
                        <a14:foregroundMark x1="4688" y1="40313" x2="4375" y2="60313"/>
                        <a14:foregroundMark x1="4375" y1="60313" x2="11875" y2="84375"/>
                        <a14:foregroundMark x1="11875" y1="84375" x2="23750" y2="91875"/>
                        <a14:foregroundMark x1="5313" y1="55937" x2="6875" y2="42500"/>
                        <a14:foregroundMark x1="91563" y1="53125" x2="89063" y2="4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838" y="1992785"/>
            <a:ext cx="1245682" cy="12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GrabFood - Home | Facebook">
            <a:extLst>
              <a:ext uri="{FF2B5EF4-FFF2-40B4-BE49-F238E27FC236}">
                <a16:creationId xmlns:a16="http://schemas.microsoft.com/office/drawing/2014/main" id="{7471FAFA-30BB-54FC-1DC2-C04C3505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00" b="98667" l="1778" r="99556">
                        <a14:foregroundMark x1="22222" y1="25333" x2="77333" y2="35111"/>
                        <a14:foregroundMark x1="77333" y1="35111" x2="79556" y2="71556"/>
                        <a14:foregroundMark x1="79556" y1="71556" x2="48444" y2="83556"/>
                        <a14:foregroundMark x1="48444" y1="83556" x2="20000" y2="60000"/>
                        <a14:foregroundMark x1="20000" y1="60000" x2="15111" y2="36889"/>
                        <a14:foregroundMark x1="26667" y1="15111" x2="56000" y2="9778"/>
                        <a14:foregroundMark x1="68444" y1="11556" x2="86667" y2="26222"/>
                        <a14:foregroundMark x1="86667" y1="26222" x2="95556" y2="43556"/>
                        <a14:foregroundMark x1="95556" y1="51556" x2="79111" y2="83111"/>
                        <a14:foregroundMark x1="79111" y1="83111" x2="58222" y2="91111"/>
                        <a14:foregroundMark x1="43556" y1="94667" x2="12000" y2="59111"/>
                        <a14:foregroundMark x1="4000" y1="60444" x2="1778" y2="46222"/>
                        <a14:foregroundMark x1="13333" y1="41333" x2="73333" y2="42222"/>
                        <a14:foregroundMark x1="67111" y1="25778" x2="37778" y2="42222"/>
                        <a14:foregroundMark x1="37778" y1="42222" x2="37333" y2="42222"/>
                        <a14:foregroundMark x1="25778" y1="27556" x2="25778" y2="46222"/>
                        <a14:foregroundMark x1="34222" y1="4444" x2="51111" y2="4000"/>
                        <a14:foregroundMark x1="65778" y1="40889" x2="38222" y2="38222"/>
                        <a14:foregroundMark x1="38222" y1="38222" x2="27111" y2="60889"/>
                        <a14:foregroundMark x1="27111" y1="60889" x2="48444" y2="72444"/>
                        <a14:foregroundMark x1="48444" y1="72444" x2="73333" y2="63556"/>
                        <a14:foregroundMark x1="73333" y1="63556" x2="74222" y2="60444"/>
                        <a14:foregroundMark x1="68000" y1="36444" x2="37778" y2="46667"/>
                        <a14:foregroundMark x1="37778" y1="46667" x2="39111" y2="46667"/>
                        <a14:foregroundMark x1="41778" y1="61333" x2="47111" y2="68889"/>
                        <a14:foregroundMark x1="56444" y1="60889" x2="50667" y2="64889"/>
                        <a14:foregroundMark x1="61778" y1="62667" x2="52444" y2="57778"/>
                        <a14:foregroundMark x1="63556" y1="71111" x2="56000" y2="73333"/>
                        <a14:foregroundMark x1="38222" y1="61333" x2="33778" y2="59556"/>
                        <a14:foregroundMark x1="19556" y1="52444" x2="25333" y2="56000"/>
                        <a14:foregroundMark x1="80444" y1="54667" x2="82222" y2="65778"/>
                        <a14:foregroundMark x1="77333" y1="33778" x2="80000" y2="48444"/>
                        <a14:foregroundMark x1="81333" y1="38667" x2="78667" y2="41778"/>
                        <a14:foregroundMark x1="75111" y1="50222" x2="69333" y2="46222"/>
                        <a14:foregroundMark x1="67556" y1="25333" x2="72000" y2="32444"/>
                        <a14:foregroundMark x1="59556" y1="37778" x2="53333" y2="36444"/>
                        <a14:foregroundMark x1="54667" y1="47556" x2="53778" y2="44000"/>
                        <a14:foregroundMark x1="40000" y1="34222" x2="46222" y2="38667"/>
                        <a14:foregroundMark x1="45333" y1="30222" x2="47111" y2="35556"/>
                        <a14:foregroundMark x1="33778" y1="38222" x2="30667" y2="39111"/>
                        <a14:foregroundMark x1="28444" y1="49333" x2="18222" y2="40000"/>
                        <a14:foregroundMark x1="19111" y1="33333" x2="25333" y2="29778"/>
                        <a14:foregroundMark x1="31111" y1="28444" x2="34667" y2="36000"/>
                        <a14:foregroundMark x1="58222" y1="98667" x2="43556" y2="98667"/>
                        <a14:foregroundMark x1="98667" y1="48444" x2="99556" y2="49778"/>
                        <a14:foregroundMark x1="66222" y1="47111" x2="63111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259" y="3378427"/>
            <a:ext cx="1245682" cy="12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Shopee Logo Transparent Background, Transparent Png Image - PngNice">
            <a:extLst>
              <a:ext uri="{FF2B5EF4-FFF2-40B4-BE49-F238E27FC236}">
                <a16:creationId xmlns:a16="http://schemas.microsoft.com/office/drawing/2014/main" id="{E6FA225A-0CEC-EC50-D915-4EBABA2CC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89" y="4908058"/>
            <a:ext cx="1497804" cy="149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t looks like Netflix just changed its logo | Business Insider India">
            <a:extLst>
              <a:ext uri="{FF2B5EF4-FFF2-40B4-BE49-F238E27FC236}">
                <a16:creationId xmlns:a16="http://schemas.microsoft.com/office/drawing/2014/main" id="{B84269BD-5DB8-3D2F-EB5B-8C3F93E4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944" y="3320539"/>
            <a:ext cx="1040432" cy="1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seeklogo.com/images/Y/youtube-icon-logo-521820C...">
            <a:extLst>
              <a:ext uri="{FF2B5EF4-FFF2-40B4-BE49-F238E27FC236}">
                <a16:creationId xmlns:a16="http://schemas.microsoft.com/office/drawing/2014/main" id="{61FCC654-0320-4FB6-ACC6-5D8B28E89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56" y="3867514"/>
            <a:ext cx="1153626" cy="79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iktok turun? Masalah saat ini dan pemadaman | Downdetector">
            <a:extLst>
              <a:ext uri="{FF2B5EF4-FFF2-40B4-BE49-F238E27FC236}">
                <a16:creationId xmlns:a16="http://schemas.microsoft.com/office/drawing/2014/main" id="{BA9414E7-9334-F1B8-5108-988227AF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944" y="2023496"/>
            <a:ext cx="1040432" cy="10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green and white logo&#10;&#10;Description automatically generated">
            <a:extLst>
              <a:ext uri="{FF2B5EF4-FFF2-40B4-BE49-F238E27FC236}">
                <a16:creationId xmlns:a16="http://schemas.microsoft.com/office/drawing/2014/main" id="{541E2390-1746-0705-68F9-19FB58B7D1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809922" y="1833936"/>
            <a:ext cx="1419552" cy="1419552"/>
          </a:xfrm>
          <a:prstGeom prst="rect">
            <a:avLst/>
          </a:prstGeom>
        </p:spPr>
      </p:pic>
      <p:pic>
        <p:nvPicPr>
          <p:cNvPr id="38" name="Picture 2" descr="x.com Logo Twitter Rebranding transparent PNG - StickPNG">
            <a:extLst>
              <a:ext uri="{FF2B5EF4-FFF2-40B4-BE49-F238E27FC236}">
                <a16:creationId xmlns:a16="http://schemas.microsoft.com/office/drawing/2014/main" id="{85F99A26-B9FE-23AE-B023-B6D2CCDB8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t="10932" r="8381" b="10932"/>
          <a:stretch/>
        </p:blipFill>
        <p:spPr bwMode="auto">
          <a:xfrm>
            <a:off x="7401700" y="3320539"/>
            <a:ext cx="1521322" cy="14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Berita Tokopedia: Info &amp; Berita Terbaru Tokopedia">
            <a:extLst>
              <a:ext uri="{FF2B5EF4-FFF2-40B4-BE49-F238E27FC236}">
                <a16:creationId xmlns:a16="http://schemas.microsoft.com/office/drawing/2014/main" id="{92C1DEC8-BB6C-C381-EB63-AAC28D3FF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922" y="4752871"/>
            <a:ext cx="1419552" cy="171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95DC8312-2606-5C62-F1FC-32142474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564" y="4998653"/>
            <a:ext cx="1316614" cy="131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iscord&quot; Icon - Download for free – Iconduck">
            <a:extLst>
              <a:ext uri="{FF2B5EF4-FFF2-40B4-BE49-F238E27FC236}">
                <a16:creationId xmlns:a16="http://schemas.microsoft.com/office/drawing/2014/main" id="{68A48E13-CE11-D6E4-72D8-90A348899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03" y="5123488"/>
            <a:ext cx="1104838" cy="11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Twitch logo PNG transparent image download, size: 1920x1080px">
            <a:extLst>
              <a:ext uri="{FF2B5EF4-FFF2-40B4-BE49-F238E27FC236}">
                <a16:creationId xmlns:a16="http://schemas.microsoft.com/office/drawing/2014/main" id="{9CD0F425-95C3-A29C-A01C-45FACFC19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r="21360"/>
          <a:stretch/>
        </p:blipFill>
        <p:spPr bwMode="auto">
          <a:xfrm>
            <a:off x="4221703" y="3729315"/>
            <a:ext cx="1174288" cy="112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green circle with black lines in it&#10;&#10;Description automatically generated">
            <a:extLst>
              <a:ext uri="{FF2B5EF4-FFF2-40B4-BE49-F238E27FC236}">
                <a16:creationId xmlns:a16="http://schemas.microsoft.com/office/drawing/2014/main" id="{9DD18BC3-60C1-8F79-0E1B-7D22BE9DACF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9448396" y="4975085"/>
            <a:ext cx="1316614" cy="13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7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D153-E61A-8F4B-7CDA-69EB4458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23BED-32F7-1711-110D-21098563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1E03C-F6BF-39DC-4084-B31B9ACA9D16}"/>
              </a:ext>
            </a:extLst>
          </p:cNvPr>
          <p:cNvSpPr txBox="1"/>
          <p:nvPr/>
        </p:nvSpPr>
        <p:spPr>
          <a:xfrm>
            <a:off x="953311" y="2140084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Terstruktur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D0F29-8CC1-5557-9D95-73E2024C91DC}"/>
              </a:ext>
            </a:extLst>
          </p:cNvPr>
          <p:cNvSpPr txBox="1"/>
          <p:nvPr/>
        </p:nvSpPr>
        <p:spPr>
          <a:xfrm>
            <a:off x="953311" y="4426934"/>
            <a:ext cx="219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Tak </a:t>
            </a:r>
            <a:r>
              <a:rPr lang="en-US" dirty="0" err="1"/>
              <a:t>Terstruktur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C67F67-96EB-51C9-5AE6-E5D9CE281060}"/>
              </a:ext>
            </a:extLst>
          </p:cNvPr>
          <p:cNvCxnSpPr>
            <a:cxnSpLocks/>
          </p:cNvCxnSpPr>
          <p:nvPr/>
        </p:nvCxnSpPr>
        <p:spPr>
          <a:xfrm>
            <a:off x="2859932" y="2324750"/>
            <a:ext cx="695962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701AAE-66FA-53A7-5431-49CA4AC9CEB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52631" y="4611600"/>
            <a:ext cx="40326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Sound Medium with solid fill">
            <a:extLst>
              <a:ext uri="{FF2B5EF4-FFF2-40B4-BE49-F238E27FC236}">
                <a16:creationId xmlns:a16="http://schemas.microsoft.com/office/drawing/2014/main" id="{85CFBD28-0F47-84A2-87E6-5482125D1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3943" y="4154400"/>
            <a:ext cx="914400" cy="914400"/>
          </a:xfrm>
          <a:prstGeom prst="rect">
            <a:avLst/>
          </a:prstGeom>
        </p:spPr>
      </p:pic>
      <p:pic>
        <p:nvPicPr>
          <p:cNvPr id="15" name="Graphic 14" descr="Document with solid fill">
            <a:extLst>
              <a:ext uri="{FF2B5EF4-FFF2-40B4-BE49-F238E27FC236}">
                <a16:creationId xmlns:a16="http://schemas.microsoft.com/office/drawing/2014/main" id="{805B7057-6EF0-B020-A82F-09979A2AC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0248" y="4154400"/>
            <a:ext cx="914400" cy="914400"/>
          </a:xfrm>
          <a:prstGeom prst="rect">
            <a:avLst/>
          </a:prstGeom>
        </p:spPr>
      </p:pic>
      <p:pic>
        <p:nvPicPr>
          <p:cNvPr id="17" name="Graphic 16" descr="Image with solid fill">
            <a:extLst>
              <a:ext uri="{FF2B5EF4-FFF2-40B4-BE49-F238E27FC236}">
                <a16:creationId xmlns:a16="http://schemas.microsoft.com/office/drawing/2014/main" id="{41799C27-9C4A-F44C-FD5A-A9E1446CC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4648" y="4154400"/>
            <a:ext cx="914400" cy="914400"/>
          </a:xfrm>
          <a:prstGeom prst="rect">
            <a:avLst/>
          </a:prstGeom>
        </p:spPr>
      </p:pic>
      <p:pic>
        <p:nvPicPr>
          <p:cNvPr id="19" name="Graphic 18" descr="Table with solid fill">
            <a:extLst>
              <a:ext uri="{FF2B5EF4-FFF2-40B4-BE49-F238E27FC236}">
                <a16:creationId xmlns:a16="http://schemas.microsoft.com/office/drawing/2014/main" id="{9AA9D939-2781-6D70-8776-B97285C9E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3943" y="184788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1A7E8D-407E-C2FC-424B-1285F7E23BD6}"/>
              </a:ext>
            </a:extLst>
          </p:cNvPr>
          <p:cNvSpPr txBox="1"/>
          <p:nvPr/>
        </p:nvSpPr>
        <p:spPr>
          <a:xfrm>
            <a:off x="3688927" y="506880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9C0EE9-2B97-6E96-62AD-2C220C7CB6D9}"/>
              </a:ext>
            </a:extLst>
          </p:cNvPr>
          <p:cNvSpPr txBox="1"/>
          <p:nvPr/>
        </p:nvSpPr>
        <p:spPr>
          <a:xfrm>
            <a:off x="4685205" y="5068800"/>
            <a:ext cx="59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teks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9A2259-FAF2-7F30-6B12-D1D764878BCA}"/>
              </a:ext>
            </a:extLst>
          </p:cNvPr>
          <p:cNvSpPr txBox="1"/>
          <p:nvPr/>
        </p:nvSpPr>
        <p:spPr>
          <a:xfrm>
            <a:off x="5413466" y="5068800"/>
            <a:ext cx="96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50E0A-8DC2-A211-617B-D4E4A48712A2}"/>
              </a:ext>
            </a:extLst>
          </p:cNvPr>
          <p:cNvSpPr txBox="1"/>
          <p:nvPr/>
        </p:nvSpPr>
        <p:spPr>
          <a:xfrm>
            <a:off x="3764734" y="2577622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F0292F-0721-D038-8BF4-ADF22635025B}"/>
              </a:ext>
            </a:extLst>
          </p:cNvPr>
          <p:cNvCxnSpPr/>
          <p:nvPr/>
        </p:nvCxnSpPr>
        <p:spPr>
          <a:xfrm flipV="1">
            <a:off x="4568343" y="1690688"/>
            <a:ext cx="1078928" cy="6144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321281-DE40-4EC9-ABD6-F9811FAE538F}"/>
              </a:ext>
            </a:extLst>
          </p:cNvPr>
          <p:cNvCxnSpPr/>
          <p:nvPr/>
        </p:nvCxnSpPr>
        <p:spPr>
          <a:xfrm>
            <a:off x="4568343" y="2324750"/>
            <a:ext cx="1117838" cy="43753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A904D45-D9C0-C737-845D-07B1285463C0}"/>
              </a:ext>
            </a:extLst>
          </p:cNvPr>
          <p:cNvSpPr txBox="1"/>
          <p:nvPr/>
        </p:nvSpPr>
        <p:spPr>
          <a:xfrm>
            <a:off x="5768982" y="1478556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numerikal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206B28-B57F-3548-2AC6-4B625A80F1FE}"/>
              </a:ext>
            </a:extLst>
          </p:cNvPr>
          <p:cNvSpPr txBox="1"/>
          <p:nvPr/>
        </p:nvSpPr>
        <p:spPr>
          <a:xfrm>
            <a:off x="5731280" y="254351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nonnumerikal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7EC6DA-398E-6E44-90EA-E955D0D9C9A7}"/>
              </a:ext>
            </a:extLst>
          </p:cNvPr>
          <p:cNvCxnSpPr>
            <a:cxnSpLocks/>
          </p:cNvCxnSpPr>
          <p:nvPr/>
        </p:nvCxnSpPr>
        <p:spPr>
          <a:xfrm flipV="1">
            <a:off x="6957128" y="863137"/>
            <a:ext cx="786089" cy="82926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F3B277-9B77-289A-20A9-830634C6F508}"/>
              </a:ext>
            </a:extLst>
          </p:cNvPr>
          <p:cNvCxnSpPr>
            <a:cxnSpLocks/>
          </p:cNvCxnSpPr>
          <p:nvPr/>
        </p:nvCxnSpPr>
        <p:spPr>
          <a:xfrm>
            <a:off x="6957128" y="1712066"/>
            <a:ext cx="1188146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E61521-733D-E34C-F8D2-29E79629AA3A}"/>
              </a:ext>
            </a:extLst>
          </p:cNvPr>
          <p:cNvCxnSpPr>
            <a:cxnSpLocks/>
          </p:cNvCxnSpPr>
          <p:nvPr/>
        </p:nvCxnSpPr>
        <p:spPr>
          <a:xfrm flipV="1">
            <a:off x="7313764" y="2751611"/>
            <a:ext cx="1078928" cy="287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4A8CD8-B6DC-DF12-42D2-E627517694BE}"/>
              </a:ext>
            </a:extLst>
          </p:cNvPr>
          <p:cNvCxnSpPr>
            <a:cxnSpLocks/>
          </p:cNvCxnSpPr>
          <p:nvPr/>
        </p:nvCxnSpPr>
        <p:spPr>
          <a:xfrm>
            <a:off x="7313764" y="2774146"/>
            <a:ext cx="1078928" cy="859205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5A23CD9-CF7F-A81C-5A7A-96158B5CFA27}"/>
              </a:ext>
            </a:extLst>
          </p:cNvPr>
          <p:cNvSpPr txBox="1"/>
          <p:nvPr/>
        </p:nvSpPr>
        <p:spPr>
          <a:xfrm>
            <a:off x="7798619" y="695948"/>
            <a:ext cx="31619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  <a:p>
            <a:r>
              <a:rPr lang="en-US" sz="1600" dirty="0" err="1"/>
              <a:t>suhu</a:t>
            </a:r>
            <a:r>
              <a:rPr lang="en-US" sz="1600" dirty="0"/>
              <a:t>, </a:t>
            </a:r>
            <a:r>
              <a:rPr lang="en-US" sz="1600" dirty="0" err="1"/>
              <a:t>nilai</a:t>
            </a:r>
            <a:r>
              <a:rPr lang="en-US" sz="1600" dirty="0"/>
              <a:t> uang, </a:t>
            </a:r>
            <a:r>
              <a:rPr lang="en-US" sz="1600" dirty="0" err="1"/>
              <a:t>tinggi</a:t>
            </a:r>
            <a:r>
              <a:rPr lang="en-US" sz="1600" dirty="0"/>
              <a:t> badan, </a:t>
            </a:r>
            <a:r>
              <a:rPr lang="en-US" sz="1600" dirty="0" err="1"/>
              <a:t>dll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E4AEB1-720B-F85B-AF75-0EF0D0C71AF2}"/>
              </a:ext>
            </a:extLst>
          </p:cNvPr>
          <p:cNvSpPr txBox="1"/>
          <p:nvPr/>
        </p:nvSpPr>
        <p:spPr>
          <a:xfrm>
            <a:off x="8185945" y="1506022"/>
            <a:ext cx="31039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</a:t>
            </a:r>
          </a:p>
          <a:p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pegawai</a:t>
            </a:r>
            <a:r>
              <a:rPr lang="en-US" sz="1600" dirty="0"/>
              <a:t>,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stok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250B8E-F994-4724-ADA0-D467909CA599}"/>
              </a:ext>
            </a:extLst>
          </p:cNvPr>
          <p:cNvSpPr txBox="1"/>
          <p:nvPr/>
        </p:nvSpPr>
        <p:spPr>
          <a:xfrm>
            <a:off x="8442702" y="2566945"/>
            <a:ext cx="38999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Ordinal</a:t>
            </a:r>
          </a:p>
          <a:p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kepuasan</a:t>
            </a:r>
            <a:r>
              <a:rPr lang="en-US" sz="1600" dirty="0"/>
              <a:t>, </a:t>
            </a:r>
            <a:r>
              <a:rPr lang="en-US" sz="1600" dirty="0" err="1"/>
              <a:t>tingkat</a:t>
            </a:r>
            <a:r>
              <a:rPr lang="en-US" sz="1600" dirty="0"/>
              <a:t> Pendidikan, </a:t>
            </a:r>
            <a:r>
              <a:rPr lang="en-US" sz="1600" dirty="0" err="1"/>
              <a:t>dll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863BE1-2A1F-DD85-2A49-D21A5B2E3DB1}"/>
              </a:ext>
            </a:extLst>
          </p:cNvPr>
          <p:cNvSpPr txBox="1"/>
          <p:nvPr/>
        </p:nvSpPr>
        <p:spPr>
          <a:xfrm>
            <a:off x="8442702" y="3423553"/>
            <a:ext cx="30463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  <a:p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dirty="0" err="1"/>
              <a:t>kelamin</a:t>
            </a:r>
            <a:r>
              <a:rPr lang="en-US" sz="1600" dirty="0"/>
              <a:t>, </a:t>
            </a:r>
            <a:r>
              <a:rPr lang="en-US" sz="1600" dirty="0" err="1"/>
              <a:t>musim</a:t>
            </a:r>
            <a:r>
              <a:rPr lang="en-US" sz="1600" dirty="0"/>
              <a:t>, </a:t>
            </a:r>
            <a:r>
              <a:rPr lang="en-US" sz="1600" dirty="0" err="1"/>
              <a:t>warna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643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D6B4-D4CA-9620-3365-8B6950F7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sebagai </a:t>
            </a:r>
            <a:r>
              <a:rPr lang="en-US" dirty="0" err="1"/>
              <a:t>Konsekuensi</a:t>
            </a:r>
            <a:r>
              <a:rPr lang="en-US" dirty="0"/>
              <a:t> </a:t>
            </a:r>
            <a:r>
              <a:rPr lang="en-US" dirty="0" err="1"/>
              <a:t>Evolusi</a:t>
            </a:r>
            <a:r>
              <a:rPr lang="en-US" dirty="0"/>
              <a:t>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C6DF1-1418-980C-1E21-878CCEEE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80094-208B-E098-86E0-F592813C749F}"/>
              </a:ext>
            </a:extLst>
          </p:cNvPr>
          <p:cNvSpPr txBox="1"/>
          <p:nvPr/>
        </p:nvSpPr>
        <p:spPr>
          <a:xfrm>
            <a:off x="1322962" y="1690688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Web 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E4BE0-58C3-38A5-B32A-5F8759E680BA}"/>
              </a:ext>
            </a:extLst>
          </p:cNvPr>
          <p:cNvSpPr txBox="1"/>
          <p:nvPr/>
        </p:nvSpPr>
        <p:spPr>
          <a:xfrm>
            <a:off x="5219939" y="1690688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Web 2.0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33809-3D22-0B54-4B5D-8A75FC98C2C5}"/>
              </a:ext>
            </a:extLst>
          </p:cNvPr>
          <p:cNvSpPr txBox="1"/>
          <p:nvPr/>
        </p:nvSpPr>
        <p:spPr>
          <a:xfrm>
            <a:off x="9116917" y="1690688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Web 3.0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D0890-38C3-BE66-A833-1A7C98793A46}"/>
              </a:ext>
            </a:extLst>
          </p:cNvPr>
          <p:cNvSpPr txBox="1"/>
          <p:nvPr/>
        </p:nvSpPr>
        <p:spPr>
          <a:xfrm>
            <a:off x="1035094" y="2646919"/>
            <a:ext cx="2062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Web </a:t>
            </a:r>
            <a:r>
              <a:rPr lang="en-US" dirty="0" err="1"/>
              <a:t>bersifat</a:t>
            </a:r>
            <a:r>
              <a:rPr lang="en-US" dirty="0"/>
              <a:t> statis</a:t>
            </a:r>
          </a:p>
          <a:p>
            <a:pPr algn="ctr"/>
            <a:r>
              <a:rPr lang="en-US" dirty="0"/>
              <a:t>Minim </a:t>
            </a:r>
            <a:r>
              <a:rPr lang="en-US" dirty="0" err="1"/>
              <a:t>interaksi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4521F-8AAE-2314-1355-4D28F8236862}"/>
              </a:ext>
            </a:extLst>
          </p:cNvPr>
          <p:cNvSpPr txBox="1"/>
          <p:nvPr/>
        </p:nvSpPr>
        <p:spPr>
          <a:xfrm>
            <a:off x="4170996" y="2646919"/>
            <a:ext cx="3203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Web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interaksi</a:t>
            </a:r>
            <a:endParaRPr lang="en-US" dirty="0"/>
          </a:p>
          <a:p>
            <a:pPr algn="ctr"/>
            <a:r>
              <a:rPr lang="en-US" dirty="0" err="1"/>
              <a:t>Berbasis</a:t>
            </a:r>
            <a:r>
              <a:rPr lang="en-US" dirty="0"/>
              <a:t> 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196DD-FE5B-75EC-0204-4CD32E8A797D}"/>
              </a:ext>
            </a:extLst>
          </p:cNvPr>
          <p:cNvSpPr txBox="1"/>
          <p:nvPr/>
        </p:nvSpPr>
        <p:spPr>
          <a:xfrm>
            <a:off x="1436549" y="19995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&lt;2000s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F4ED9-8A42-EB17-0473-D97757662107}"/>
              </a:ext>
            </a:extLst>
          </p:cNvPr>
          <p:cNvSpPr txBox="1"/>
          <p:nvPr/>
        </p:nvSpPr>
        <p:spPr>
          <a:xfrm>
            <a:off x="4993689" y="199952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2000s – 2010s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61FB7-F55E-0CD0-9034-39DCF2650465}"/>
              </a:ext>
            </a:extLst>
          </p:cNvPr>
          <p:cNvSpPr txBox="1"/>
          <p:nvPr/>
        </p:nvSpPr>
        <p:spPr>
          <a:xfrm>
            <a:off x="8828055" y="1999526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 – current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47FF1-EA14-C72B-F068-FADAE33A6525}"/>
              </a:ext>
            </a:extLst>
          </p:cNvPr>
          <p:cNvSpPr txBox="1"/>
          <p:nvPr/>
        </p:nvSpPr>
        <p:spPr>
          <a:xfrm>
            <a:off x="1307703" y="3603150"/>
            <a:ext cx="1517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algn="ctr"/>
            <a:r>
              <a:rPr lang="en-US" dirty="0" err="1"/>
              <a:t>Wesite</a:t>
            </a:r>
            <a:r>
              <a:rPr lang="en-US" dirty="0"/>
              <a:t> </a:t>
            </a:r>
            <a:r>
              <a:rPr lang="en-US" dirty="0" err="1"/>
              <a:t>berita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894C9-25AF-59FE-3A7B-4F826D28B9B5}"/>
              </a:ext>
            </a:extLst>
          </p:cNvPr>
          <p:cNvSpPr txBox="1"/>
          <p:nvPr/>
        </p:nvSpPr>
        <p:spPr>
          <a:xfrm>
            <a:off x="5069831" y="3603150"/>
            <a:ext cx="1468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Media </a:t>
            </a:r>
            <a:r>
              <a:rPr lang="en-US" dirty="0" err="1"/>
              <a:t>Sosial</a:t>
            </a:r>
            <a:endParaRPr lang="en-US" dirty="0"/>
          </a:p>
          <a:p>
            <a:pPr algn="ctr"/>
            <a:r>
              <a:rPr lang="en-US" dirty="0"/>
              <a:t>E-commerce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371E1-569E-619D-6716-1DF04B0A6CB6}"/>
              </a:ext>
            </a:extLst>
          </p:cNvPr>
          <p:cNvSpPr txBox="1"/>
          <p:nvPr/>
        </p:nvSpPr>
        <p:spPr>
          <a:xfrm>
            <a:off x="8119170" y="2646919"/>
            <a:ext cx="316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Konten</a:t>
            </a:r>
            <a:r>
              <a:rPr lang="en-US" dirty="0"/>
              <a:t> web </a:t>
            </a:r>
            <a:r>
              <a:rPr lang="en-US" dirty="0" err="1"/>
              <a:t>dipersonalisasi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E46D3-33D7-1737-22CC-EFAC0DD35A83}"/>
              </a:ext>
            </a:extLst>
          </p:cNvPr>
          <p:cNvSpPr txBox="1"/>
          <p:nvPr/>
        </p:nvSpPr>
        <p:spPr>
          <a:xfrm>
            <a:off x="7896588" y="3603150"/>
            <a:ext cx="3609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Recommended content pada web</a:t>
            </a:r>
          </a:p>
          <a:p>
            <a:pPr algn="ctr"/>
            <a:r>
              <a:rPr lang="en-US" dirty="0" err="1"/>
              <a:t>Iklan</a:t>
            </a:r>
            <a:endParaRPr lang="en-US" dirty="0"/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9FA72506-B562-AE9C-3066-4DBED7BF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7023" y="4559381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F886E9-9C39-B029-454D-D0BD3DC3BD72}"/>
              </a:ext>
            </a:extLst>
          </p:cNvPr>
          <p:cNvSpPr txBox="1"/>
          <p:nvPr/>
        </p:nvSpPr>
        <p:spPr>
          <a:xfrm>
            <a:off x="1700083" y="5397713"/>
            <a:ext cx="748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Konten</a:t>
            </a:r>
            <a:endParaRPr lang="en-US" sz="1400" dirty="0"/>
          </a:p>
        </p:txBody>
      </p:sp>
      <p:pic>
        <p:nvPicPr>
          <p:cNvPr id="20" name="Graphic 19" descr="Database with solid fill">
            <a:extLst>
              <a:ext uri="{FF2B5EF4-FFF2-40B4-BE49-F238E27FC236}">
                <a16:creationId xmlns:a16="http://schemas.microsoft.com/office/drawing/2014/main" id="{B031E80D-13C6-A1A8-7684-6B80963D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831" y="455938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2A5905-F9EC-9976-6910-FF6CCB11E11B}"/>
              </a:ext>
            </a:extLst>
          </p:cNvPr>
          <p:cNvSpPr txBox="1"/>
          <p:nvPr/>
        </p:nvSpPr>
        <p:spPr>
          <a:xfrm>
            <a:off x="5192891" y="5397713"/>
            <a:ext cx="748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Konten</a:t>
            </a:r>
            <a:endParaRPr lang="en-US" sz="1400" dirty="0"/>
          </a:p>
        </p:txBody>
      </p:sp>
      <p:pic>
        <p:nvPicPr>
          <p:cNvPr id="22" name="Graphic 21" descr="Database with solid fill">
            <a:extLst>
              <a:ext uri="{FF2B5EF4-FFF2-40B4-BE49-F238E27FC236}">
                <a16:creationId xmlns:a16="http://schemas.microsoft.com/office/drawing/2014/main" id="{1B857F7A-2FF8-00DC-AF8E-CD5B9EF12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170" y="455938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5FE3E7-3FD2-039C-ACAD-1CA205EC8169}"/>
              </a:ext>
            </a:extLst>
          </p:cNvPr>
          <p:cNvSpPr txBox="1"/>
          <p:nvPr/>
        </p:nvSpPr>
        <p:spPr>
          <a:xfrm>
            <a:off x="6017177" y="539771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6738C4BF-FD50-DF6C-79B7-CBE72C149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5439" y="455938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940D57F-157D-0BDB-E47F-04DE92CAC379}"/>
              </a:ext>
            </a:extLst>
          </p:cNvPr>
          <p:cNvSpPr txBox="1"/>
          <p:nvPr/>
        </p:nvSpPr>
        <p:spPr>
          <a:xfrm>
            <a:off x="8228499" y="5397713"/>
            <a:ext cx="732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konten</a:t>
            </a:r>
            <a:endParaRPr lang="en-US" sz="1400" dirty="0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F60BE7EF-90A4-D890-F22F-118C1376A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778" y="455938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6599CE-29F0-3C56-8BED-F5514D3EB495}"/>
              </a:ext>
            </a:extLst>
          </p:cNvPr>
          <p:cNvSpPr txBox="1"/>
          <p:nvPr/>
        </p:nvSpPr>
        <p:spPr>
          <a:xfrm>
            <a:off x="8913802" y="5397713"/>
            <a:ext cx="790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User’s-</a:t>
            </a:r>
          </a:p>
          <a:p>
            <a:pPr algn="ctr"/>
            <a:r>
              <a:rPr lang="en-US" sz="1400" dirty="0"/>
              <a:t>content</a:t>
            </a:r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A55F3C82-C07F-A864-4612-BE5C4D54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4117" y="455938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F2FF6FB-86AF-25F9-4825-1DFD33D6A864}"/>
              </a:ext>
            </a:extLst>
          </p:cNvPr>
          <p:cNvSpPr txBox="1"/>
          <p:nvPr/>
        </p:nvSpPr>
        <p:spPr>
          <a:xfrm>
            <a:off x="9697177" y="5397713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User’s-</a:t>
            </a:r>
          </a:p>
          <a:p>
            <a:r>
              <a:rPr lang="en-US" sz="1400" dirty="0"/>
              <a:t>activity</a:t>
            </a:r>
          </a:p>
        </p:txBody>
      </p:sp>
      <p:pic>
        <p:nvPicPr>
          <p:cNvPr id="30" name="Graphic 29" descr="Database with solid fill">
            <a:extLst>
              <a:ext uri="{FF2B5EF4-FFF2-40B4-BE49-F238E27FC236}">
                <a16:creationId xmlns:a16="http://schemas.microsoft.com/office/drawing/2014/main" id="{937DD3E3-A44A-3601-C1EB-33491092F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8456" y="4559381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B758902-CFCA-8757-6EC9-F244CC6F1D64}"/>
              </a:ext>
            </a:extLst>
          </p:cNvPr>
          <p:cNvSpPr txBox="1"/>
          <p:nvPr/>
        </p:nvSpPr>
        <p:spPr>
          <a:xfrm>
            <a:off x="10506809" y="539771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40957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C258-B86B-7E1E-8698-97BEF40B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94"/>
            <a:ext cx="10515600" cy="886909"/>
          </a:xfrm>
        </p:spPr>
        <p:txBody>
          <a:bodyPr/>
          <a:lstStyle/>
          <a:p>
            <a:r>
              <a:rPr lang="en-US" dirty="0" err="1"/>
              <a:t>Karakteristik</a:t>
            </a:r>
            <a:r>
              <a:rPr lang="en-US" dirty="0"/>
              <a:t> Big Data – 5V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6B705-8893-D7EC-F4AE-4B8DEEF5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24C1EA-874D-8E1A-9401-209758FE313B}"/>
              </a:ext>
            </a:extLst>
          </p:cNvPr>
          <p:cNvSpPr/>
          <p:nvPr/>
        </p:nvSpPr>
        <p:spPr>
          <a:xfrm>
            <a:off x="818744" y="1569506"/>
            <a:ext cx="5807412" cy="4992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</a:rPr>
              <a:t>Merujuk</a:t>
            </a:r>
            <a:r>
              <a:rPr lang="en-US" sz="1200" dirty="0">
                <a:solidFill>
                  <a:schemeClr val="tx1"/>
                </a:solidFill>
              </a:rPr>
              <a:t> pada </a:t>
            </a:r>
            <a:r>
              <a:rPr lang="en-US" sz="1200" dirty="0" err="1">
                <a:solidFill>
                  <a:schemeClr val="tx1"/>
                </a:solidFill>
              </a:rPr>
              <a:t>jumlah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besar</a:t>
            </a:r>
            <a:r>
              <a:rPr lang="en-US" sz="1200" dirty="0">
                <a:solidFill>
                  <a:schemeClr val="tx1"/>
                </a:solidFill>
              </a:rPr>
              <a:t> data yang </a:t>
            </a:r>
            <a:r>
              <a:rPr lang="en-US" sz="1200" dirty="0" err="1">
                <a:solidFill>
                  <a:schemeClr val="tx1"/>
                </a:solidFill>
              </a:rPr>
              <a:t>dihasilkan</a:t>
            </a:r>
            <a:r>
              <a:rPr lang="en-US" sz="1200" dirty="0">
                <a:solidFill>
                  <a:schemeClr val="tx1"/>
                </a:solidFill>
              </a:rPr>
              <a:t> atau dikumpulkan oleh </a:t>
            </a:r>
            <a:r>
              <a:rPr lang="en-US" sz="1200" dirty="0" err="1">
                <a:solidFill>
                  <a:schemeClr val="tx1"/>
                </a:solidFill>
              </a:rPr>
              <a:t>suatu</a:t>
            </a:r>
            <a:r>
              <a:rPr lang="en-US" sz="1200" dirty="0">
                <a:solidFill>
                  <a:schemeClr val="tx1"/>
                </a:solidFill>
              </a:rPr>
              <a:t> sistem atau aplikasi.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0054D4-4A81-28D2-4E70-7BD38224510B}"/>
              </a:ext>
            </a:extLst>
          </p:cNvPr>
          <p:cNvSpPr/>
          <p:nvPr/>
        </p:nvSpPr>
        <p:spPr>
          <a:xfrm>
            <a:off x="838200" y="1244772"/>
            <a:ext cx="5787956" cy="354088"/>
          </a:xfrm>
          <a:prstGeom prst="roundRect">
            <a:avLst>
              <a:gd name="adj" fmla="val 50000"/>
            </a:avLst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Volume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B3D0AD-D3EE-37B0-76BB-A0FED9F48004}"/>
              </a:ext>
            </a:extLst>
          </p:cNvPr>
          <p:cNvSpPr/>
          <p:nvPr/>
        </p:nvSpPr>
        <p:spPr>
          <a:xfrm>
            <a:off x="818744" y="2513087"/>
            <a:ext cx="5807412" cy="49920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</a:rPr>
              <a:t>Menunjukkan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seberapa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cepat</a:t>
            </a:r>
            <a:r>
              <a:rPr lang="en-US" sz="1200" dirty="0">
                <a:solidFill>
                  <a:schemeClr val="tx1"/>
                </a:solidFill>
              </a:rPr>
              <a:t> data </a:t>
            </a:r>
            <a:r>
              <a:rPr lang="en-US" sz="1200" dirty="0" err="1">
                <a:solidFill>
                  <a:schemeClr val="tx1"/>
                </a:solidFill>
              </a:rPr>
              <a:t>diproduksi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diproses</a:t>
            </a:r>
            <a:r>
              <a:rPr lang="en-US" sz="1200" dirty="0">
                <a:solidFill>
                  <a:schemeClr val="tx1"/>
                </a:solidFill>
              </a:rPr>
              <a:t>, dan </a:t>
            </a:r>
            <a:r>
              <a:rPr lang="en-US" sz="1200" dirty="0" err="1">
                <a:solidFill>
                  <a:schemeClr val="tx1"/>
                </a:solidFill>
              </a:rPr>
              <a:t>diperbarui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EAA2FB-657F-8951-4C0E-21E445A7AE3D}"/>
              </a:ext>
            </a:extLst>
          </p:cNvPr>
          <p:cNvSpPr/>
          <p:nvPr/>
        </p:nvSpPr>
        <p:spPr>
          <a:xfrm>
            <a:off x="838200" y="2188355"/>
            <a:ext cx="5787956" cy="354088"/>
          </a:xfrm>
          <a:prstGeom prst="roundRect">
            <a:avLst>
              <a:gd name="adj" fmla="val 50000"/>
            </a:avLst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Velocity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680F56-20C6-D8C5-71F4-EBAA820F8523}"/>
              </a:ext>
            </a:extLst>
          </p:cNvPr>
          <p:cNvSpPr/>
          <p:nvPr/>
        </p:nvSpPr>
        <p:spPr>
          <a:xfrm>
            <a:off x="818744" y="3425862"/>
            <a:ext cx="5807412" cy="52322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1200" dirty="0">
                <a:solidFill>
                  <a:schemeClr val="tx1"/>
                </a:solidFill>
              </a:rPr>
              <a:t>Mengacu pada beragamnya jenis data yang dapat mencakup teks, gambar, suara, video, dan format data lainnya.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39AA59-9D9E-679B-F70A-B1C928CEE58F}"/>
              </a:ext>
            </a:extLst>
          </p:cNvPr>
          <p:cNvSpPr/>
          <p:nvPr/>
        </p:nvSpPr>
        <p:spPr>
          <a:xfrm>
            <a:off x="838200" y="3125150"/>
            <a:ext cx="5787956" cy="354088"/>
          </a:xfrm>
          <a:prstGeom prst="roundRect">
            <a:avLst>
              <a:gd name="adj" fmla="val 50000"/>
            </a:avLst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Variety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4FA2AAD-B77A-D681-A05C-1345F67CD0BD}"/>
              </a:ext>
            </a:extLst>
          </p:cNvPr>
          <p:cNvSpPr/>
          <p:nvPr/>
        </p:nvSpPr>
        <p:spPr>
          <a:xfrm>
            <a:off x="818744" y="4362657"/>
            <a:ext cx="5807412" cy="53001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Berkaitan dengan keandalan dan akurasi data. Data yang tidak akurat dapat mengarah pada kesalahan analisis dan pengambilan keputusan.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DD6D501-FF84-BFCE-9752-9F97087FA692}"/>
              </a:ext>
            </a:extLst>
          </p:cNvPr>
          <p:cNvSpPr/>
          <p:nvPr/>
        </p:nvSpPr>
        <p:spPr>
          <a:xfrm>
            <a:off x="838200" y="4068733"/>
            <a:ext cx="5787956" cy="354088"/>
          </a:xfrm>
          <a:prstGeom prst="roundRect">
            <a:avLst>
              <a:gd name="adj" fmla="val 50000"/>
            </a:avLst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Veracity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2D73DF-C720-0031-CD1C-8EDF3D0B15DA}"/>
              </a:ext>
            </a:extLst>
          </p:cNvPr>
          <p:cNvSpPr/>
          <p:nvPr/>
        </p:nvSpPr>
        <p:spPr>
          <a:xfrm>
            <a:off x="818744" y="5299452"/>
            <a:ext cx="5807412" cy="53001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Menunjukkan sejauh mana data dapat memberikan manfaat atau nilai tambah bagi organisasi.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CD309D-6D48-ABE2-5B50-5A078B88DB25}"/>
              </a:ext>
            </a:extLst>
          </p:cNvPr>
          <p:cNvSpPr/>
          <p:nvPr/>
        </p:nvSpPr>
        <p:spPr>
          <a:xfrm>
            <a:off x="838200" y="5005528"/>
            <a:ext cx="5787956" cy="354088"/>
          </a:xfrm>
          <a:prstGeom prst="roundRect">
            <a:avLst>
              <a:gd name="adj" fmla="val 50000"/>
            </a:avLst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D3DFA2-109F-160F-45AD-A730CBC232AD}"/>
              </a:ext>
            </a:extLst>
          </p:cNvPr>
          <p:cNvSpPr txBox="1"/>
          <p:nvPr/>
        </p:nvSpPr>
        <p:spPr>
          <a:xfrm>
            <a:off x="7170906" y="1422375"/>
            <a:ext cx="4390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Semakin</a:t>
            </a:r>
            <a:r>
              <a:rPr lang="en-US" sz="1200" dirty="0"/>
              <a:t> </a:t>
            </a:r>
            <a:r>
              <a:rPr lang="en-US" sz="1200" dirty="0" err="1"/>
              <a:t>besar</a:t>
            </a:r>
            <a:r>
              <a:rPr lang="en-US" sz="1200" dirty="0"/>
              <a:t> volume data, </a:t>
            </a:r>
            <a:r>
              <a:rPr lang="en-US" sz="1200" dirty="0" err="1"/>
              <a:t>semakin</a:t>
            </a:r>
            <a:r>
              <a:rPr lang="en-US" sz="1200" dirty="0"/>
              <a:t> </a:t>
            </a:r>
            <a:r>
              <a:rPr lang="en-US" sz="1200" dirty="0" err="1"/>
              <a:t>kompleks</a:t>
            </a:r>
            <a:r>
              <a:rPr lang="en-US" sz="1200" dirty="0"/>
              <a:t> </a:t>
            </a:r>
            <a:r>
              <a:rPr lang="en-US" sz="1200" dirty="0" err="1"/>
              <a:t>pemrosesan</a:t>
            </a:r>
            <a:r>
              <a:rPr lang="en-US" sz="1200" dirty="0"/>
              <a:t> dan </a:t>
            </a:r>
            <a:r>
              <a:rPr lang="en-US" sz="1200" dirty="0" err="1"/>
              <a:t>penyimpanannya</a:t>
            </a:r>
            <a:r>
              <a:rPr lang="en-US" sz="1200" dirty="0"/>
              <a:t>. Volume yang </a:t>
            </a:r>
            <a:r>
              <a:rPr lang="en-US" sz="1200" dirty="0" err="1"/>
              <a:t>tinggi</a:t>
            </a:r>
            <a:r>
              <a:rPr lang="en-US" sz="1200" dirty="0"/>
              <a:t> </a:t>
            </a:r>
            <a:r>
              <a:rPr lang="en-US" sz="1200" dirty="0" err="1"/>
              <a:t>menantang</a:t>
            </a:r>
            <a:r>
              <a:rPr lang="en-US" sz="1200" dirty="0"/>
              <a:t> </a:t>
            </a:r>
            <a:r>
              <a:rPr lang="en-US" sz="1200" dirty="0" err="1"/>
              <a:t>infrastruktur</a:t>
            </a:r>
            <a:r>
              <a:rPr lang="en-US" sz="1200" dirty="0"/>
              <a:t> dan </a:t>
            </a:r>
            <a:r>
              <a:rPr lang="en-US" sz="1200" dirty="0" err="1"/>
              <a:t>teknik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data </a:t>
            </a:r>
            <a:r>
              <a:rPr lang="en-US" sz="1200" dirty="0" err="1"/>
              <a:t>konvensional</a:t>
            </a:r>
            <a:r>
              <a:rPr lang="en-US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74BB4-DAB6-A436-2564-EC7C3896A113}"/>
              </a:ext>
            </a:extLst>
          </p:cNvPr>
          <p:cNvSpPr txBox="1"/>
          <p:nvPr/>
        </p:nvSpPr>
        <p:spPr>
          <a:xfrm>
            <a:off x="7170906" y="2305333"/>
            <a:ext cx="4390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Kecepatan</a:t>
            </a:r>
            <a:r>
              <a:rPr lang="en-US" sz="1200" dirty="0"/>
              <a:t> data yang </a:t>
            </a:r>
            <a:r>
              <a:rPr lang="en-US" sz="1200" dirty="0" err="1"/>
              <a:t>tinggi</a:t>
            </a:r>
            <a:r>
              <a:rPr lang="en-US" sz="1200" dirty="0"/>
              <a:t> </a:t>
            </a:r>
            <a:r>
              <a:rPr lang="en-US" sz="1200" dirty="0" err="1"/>
              <a:t>memerlukan</a:t>
            </a:r>
            <a:r>
              <a:rPr lang="en-US" sz="1200" dirty="0"/>
              <a:t> sistem yang dapat </a:t>
            </a:r>
            <a:r>
              <a:rPr lang="en-US" sz="1200" dirty="0" err="1"/>
              <a:t>menangani</a:t>
            </a:r>
            <a:r>
              <a:rPr lang="en-US" sz="1200" dirty="0"/>
              <a:t> </a:t>
            </a:r>
            <a:r>
              <a:rPr lang="en-US" sz="1200" dirty="0" err="1"/>
              <a:t>aliran</a:t>
            </a:r>
            <a:r>
              <a:rPr lang="en-US" sz="1200" dirty="0"/>
              <a:t> data secara real-time. </a:t>
            </a:r>
            <a:r>
              <a:rPr lang="en-US" sz="1200" dirty="0" err="1"/>
              <a:t>Situasi</a:t>
            </a:r>
            <a:r>
              <a:rPr lang="en-US" sz="1200" dirty="0"/>
              <a:t> ini </a:t>
            </a:r>
            <a:r>
              <a:rPr lang="en-US" sz="1200" dirty="0" err="1"/>
              <a:t>umum</a:t>
            </a:r>
            <a:r>
              <a:rPr lang="en-US" sz="1200" dirty="0"/>
              <a:t> </a:t>
            </a:r>
            <a:r>
              <a:rPr lang="en-US" sz="1200" dirty="0" err="1"/>
              <a:t>terjadi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lingkungan</a:t>
            </a:r>
            <a:r>
              <a:rPr lang="en-US" sz="1200" dirty="0"/>
              <a:t> seperti media </a:t>
            </a:r>
            <a:r>
              <a:rPr lang="en-US" sz="1200" dirty="0" err="1"/>
              <a:t>sosial</a:t>
            </a:r>
            <a:r>
              <a:rPr lang="en-US" sz="1200" dirty="0"/>
              <a:t>, sensor IoT, atau </a:t>
            </a:r>
            <a:r>
              <a:rPr lang="en-US" sz="1200" dirty="0" err="1"/>
              <a:t>transaksi</a:t>
            </a:r>
            <a:r>
              <a:rPr lang="en-US" sz="1200" dirty="0"/>
              <a:t> </a:t>
            </a:r>
            <a:r>
              <a:rPr lang="en-US" sz="1200" dirty="0" err="1"/>
              <a:t>keuangan</a:t>
            </a:r>
            <a:r>
              <a:rPr lang="en-US" sz="12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FDBB2A-072F-B1E1-7148-23A2D85C0078}"/>
              </a:ext>
            </a:extLst>
          </p:cNvPr>
          <p:cNvSpPr txBox="1"/>
          <p:nvPr/>
        </p:nvSpPr>
        <p:spPr>
          <a:xfrm>
            <a:off x="7170906" y="3271973"/>
            <a:ext cx="4390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Data yang </a:t>
            </a:r>
            <a:r>
              <a:rPr lang="en-US" sz="1200" dirty="0" err="1"/>
              <a:t>bervariasi</a:t>
            </a:r>
            <a:r>
              <a:rPr lang="en-US" sz="1200" dirty="0"/>
              <a:t> </a:t>
            </a:r>
            <a:r>
              <a:rPr lang="en-US" sz="1200" dirty="0" err="1"/>
              <a:t>memerlukan</a:t>
            </a:r>
            <a:r>
              <a:rPr lang="en-US" sz="1200" dirty="0"/>
              <a:t> </a:t>
            </a:r>
            <a:r>
              <a:rPr lang="en-US" sz="1200" dirty="0" err="1"/>
              <a:t>kemampuan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mengintegrasikan</a:t>
            </a:r>
            <a:r>
              <a:rPr lang="en-US" sz="1200" dirty="0"/>
              <a:t>, </a:t>
            </a:r>
            <a:r>
              <a:rPr lang="en-US" sz="1200" dirty="0" err="1"/>
              <a:t>menyimpan</a:t>
            </a:r>
            <a:r>
              <a:rPr lang="en-US" sz="1200" dirty="0"/>
              <a:t>, dan </a:t>
            </a:r>
            <a:r>
              <a:rPr lang="en-US" sz="1200" dirty="0" err="1"/>
              <a:t>menganalisis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data. Ini dapat </a:t>
            </a:r>
            <a:r>
              <a:rPr lang="en-US" sz="1200" dirty="0" err="1"/>
              <a:t>melibatkan</a:t>
            </a:r>
            <a:r>
              <a:rPr lang="en-US" sz="1200" dirty="0"/>
              <a:t> </a:t>
            </a:r>
            <a:r>
              <a:rPr lang="en-US" sz="1200" dirty="0" err="1"/>
              <a:t>teknologi</a:t>
            </a:r>
            <a:r>
              <a:rPr lang="en-US" sz="1200" dirty="0"/>
              <a:t> seperti Hadoop dan sistem </a:t>
            </a:r>
            <a:r>
              <a:rPr lang="en-US" sz="1200" dirty="0" err="1"/>
              <a:t>manajemen</a:t>
            </a:r>
            <a:r>
              <a:rPr lang="en-US" sz="1200" dirty="0"/>
              <a:t> basis data NoSQL.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808597-AEE6-0063-6D3F-BC1A6FC804C5}"/>
              </a:ext>
            </a:extLst>
          </p:cNvPr>
          <p:cNvSpPr txBox="1"/>
          <p:nvPr/>
        </p:nvSpPr>
        <p:spPr>
          <a:xfrm>
            <a:off x="7170906" y="4212163"/>
            <a:ext cx="4390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Memerlukan upaya untuk membersihkan, memvalidasi, dan memverifikasi data agar dapat diandalkan. Teknik seperti data cleansing dan quality assurance menjadi kunci dalam mengatasi isu veracity.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FA6E7-E3D9-E4E0-2450-6457D8D9ED40}"/>
              </a:ext>
            </a:extLst>
          </p:cNvPr>
          <p:cNvSpPr txBox="1"/>
          <p:nvPr/>
        </p:nvSpPr>
        <p:spPr>
          <a:xfrm>
            <a:off x="7170906" y="5152353"/>
            <a:ext cx="4390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Meskipun memiliki volume, kecepatan, ragam, dan keakuratan data yang tinggi, penting untuk memastikan bahwa analisis data menghasilkan informasi yang bernilai bagi pengambilan keputusan dan tujuan bisnis.</a:t>
            </a:r>
            <a:endParaRPr lang="en-US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F3D18A5-B681-DC99-E423-4B3CC5D43F04}"/>
              </a:ext>
            </a:extLst>
          </p:cNvPr>
          <p:cNvSpPr/>
          <p:nvPr/>
        </p:nvSpPr>
        <p:spPr>
          <a:xfrm>
            <a:off x="6703977" y="1728837"/>
            <a:ext cx="389107" cy="180537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36A2B27-2848-C022-38B6-ADBA36C6BA1E}"/>
              </a:ext>
            </a:extLst>
          </p:cNvPr>
          <p:cNvSpPr/>
          <p:nvPr/>
        </p:nvSpPr>
        <p:spPr>
          <a:xfrm>
            <a:off x="6703977" y="2672418"/>
            <a:ext cx="389107" cy="180537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C95D943-E782-6223-AA35-C223C2532E9E}"/>
              </a:ext>
            </a:extLst>
          </p:cNvPr>
          <p:cNvSpPr/>
          <p:nvPr/>
        </p:nvSpPr>
        <p:spPr>
          <a:xfrm>
            <a:off x="6703977" y="3596576"/>
            <a:ext cx="389107" cy="180537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4348F64-0E87-4D08-36BA-7EC790387CD0}"/>
              </a:ext>
            </a:extLst>
          </p:cNvPr>
          <p:cNvSpPr/>
          <p:nvPr/>
        </p:nvSpPr>
        <p:spPr>
          <a:xfrm>
            <a:off x="6703977" y="4540157"/>
            <a:ext cx="389107" cy="180537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2EB309E-69CF-2CC1-660D-4DCDD365091D}"/>
              </a:ext>
            </a:extLst>
          </p:cNvPr>
          <p:cNvSpPr/>
          <p:nvPr/>
        </p:nvSpPr>
        <p:spPr>
          <a:xfrm>
            <a:off x="6703977" y="5483738"/>
            <a:ext cx="389107" cy="180537"/>
          </a:xfrm>
          <a:prstGeom prst="rightArrow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BA57F-74CC-274B-737B-D47D88D5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A0EAC-1783-D59D-2349-FD088055A6D4}"/>
              </a:ext>
            </a:extLst>
          </p:cNvPr>
          <p:cNvSpPr txBox="1"/>
          <p:nvPr/>
        </p:nvSpPr>
        <p:spPr>
          <a:xfrm>
            <a:off x="719848" y="836579"/>
            <a:ext cx="9455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“Kita di </a:t>
            </a:r>
            <a:r>
              <a:rPr lang="en-US" sz="2400" i="1" dirty="0" err="1"/>
              <a:t>Kemenkeu</a:t>
            </a:r>
            <a:r>
              <a:rPr lang="en-US" sz="2400" i="1" dirty="0"/>
              <a:t> </a:t>
            </a:r>
            <a:r>
              <a:rPr lang="en-US" sz="2400" i="1" dirty="0" err="1"/>
              <a:t>sebetulnya</a:t>
            </a:r>
            <a:r>
              <a:rPr lang="en-US" sz="2400" i="1" dirty="0"/>
              <a:t> duduk di </a:t>
            </a:r>
            <a:r>
              <a:rPr lang="en-US" sz="2400" i="1" dirty="0" err="1"/>
              <a:t>atas</a:t>
            </a:r>
            <a:r>
              <a:rPr lang="en-US" sz="2400" i="1" dirty="0"/>
              <a:t> </a:t>
            </a:r>
            <a:r>
              <a:rPr lang="en-US" sz="2400" i="1" dirty="0" err="1"/>
              <a:t>sebuah</a:t>
            </a:r>
            <a:r>
              <a:rPr lang="en-US" sz="2400" i="1" dirty="0"/>
              <a:t> </a:t>
            </a:r>
            <a:r>
              <a:rPr lang="en-US" sz="2400" i="1" dirty="0" err="1"/>
              <a:t>tumpukan</a:t>
            </a:r>
            <a:r>
              <a:rPr lang="en-US" sz="2400" i="1" dirty="0"/>
              <a:t> data sangat </a:t>
            </a:r>
            <a:r>
              <a:rPr lang="en-US" sz="2400" i="1" dirty="0" err="1"/>
              <a:t>banyak</a:t>
            </a:r>
            <a:r>
              <a:rPr lang="en-US" sz="2400" i="1" dirty="0"/>
              <a:t>. Ini </a:t>
            </a:r>
            <a:r>
              <a:rPr lang="en-US" sz="2400" i="1" dirty="0" err="1"/>
              <a:t>tambang</a:t>
            </a:r>
            <a:r>
              <a:rPr lang="en-US" sz="2400" i="1" dirty="0"/>
              <a:t> baru.”</a:t>
            </a:r>
          </a:p>
          <a:p>
            <a:r>
              <a:rPr lang="en-US" sz="2400" dirty="0"/>
              <a:t>-Sri </a:t>
            </a:r>
            <a:r>
              <a:rPr lang="en-US" sz="2400" dirty="0" err="1"/>
              <a:t>Mulyani</a:t>
            </a:r>
            <a:r>
              <a:rPr lang="en-US" sz="2400" dirty="0"/>
              <a:t> </a:t>
            </a:r>
            <a:r>
              <a:rPr lang="en-US" sz="2400" dirty="0" err="1"/>
              <a:t>Indrawati</a:t>
            </a:r>
            <a:r>
              <a:rPr lang="en-US" sz="2400" dirty="0"/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E08BD-1E8D-BEDC-58FB-FB15E8EDD96B}"/>
              </a:ext>
            </a:extLst>
          </p:cNvPr>
          <p:cNvSpPr txBox="1"/>
          <p:nvPr/>
        </p:nvSpPr>
        <p:spPr>
          <a:xfrm>
            <a:off x="719848" y="2723745"/>
            <a:ext cx="9007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“Data is the new oil of the digital economy.”</a:t>
            </a:r>
          </a:p>
          <a:p>
            <a:r>
              <a:rPr lang="en-US" sz="2400" dirty="0"/>
              <a:t>-Clive Humby-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51588-3D4A-4A15-7BEC-A6383849E9A9}"/>
              </a:ext>
            </a:extLst>
          </p:cNvPr>
          <p:cNvSpPr txBox="1"/>
          <p:nvPr/>
        </p:nvSpPr>
        <p:spPr>
          <a:xfrm>
            <a:off x="719847" y="4178749"/>
            <a:ext cx="9455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“We are drowning in data, but starving for knowledge.”</a:t>
            </a:r>
          </a:p>
          <a:p>
            <a:r>
              <a:rPr lang="en-US" sz="2400" dirty="0"/>
              <a:t>-John </a:t>
            </a:r>
            <a:r>
              <a:rPr lang="en-US" sz="2400" dirty="0" err="1"/>
              <a:t>Naisbitt</a:t>
            </a:r>
            <a:r>
              <a:rPr lang="en-US" sz="2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9963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8767</TotalTime>
  <Words>1735</Words>
  <Application>Microsoft Office PowerPoint</Application>
  <PresentationFormat>Widescreen</PresentationFormat>
  <Paragraphs>521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Britannic Bold</vt:lpstr>
      <vt:lpstr>Calibri</vt:lpstr>
      <vt:lpstr>Monotype Corsiva</vt:lpstr>
      <vt:lpstr>Segoe UI</vt:lpstr>
      <vt:lpstr>Söhne</vt:lpstr>
      <vt:lpstr>Source Serif Pro Black</vt:lpstr>
      <vt:lpstr>Office Theme</vt:lpstr>
      <vt:lpstr>Big Data, Analytics, Machine Learning</vt:lpstr>
      <vt:lpstr>Roadmap Pengantar TIK</vt:lpstr>
      <vt:lpstr>PowerPoint Presentation</vt:lpstr>
      <vt:lpstr>Data &amp; Big Data</vt:lpstr>
      <vt:lpstr>Sebutkan data apa yang dikelola oleh/melalui aplikasi-aplikasi berikut dan jelaskan mengapa data tersebut penting</vt:lpstr>
      <vt:lpstr>Data</vt:lpstr>
      <vt:lpstr>Big Data sebagai Konsekuensi Evolusi Web</vt:lpstr>
      <vt:lpstr>Karakteristik Big Data – 5V</vt:lpstr>
      <vt:lpstr>PowerPoint Presentation</vt:lpstr>
      <vt:lpstr>Data - Knowledge</vt:lpstr>
      <vt:lpstr>PowerPoint Presentation</vt:lpstr>
      <vt:lpstr>Analytics</vt:lpstr>
      <vt:lpstr>Tipe-tipe Analitik</vt:lpstr>
      <vt:lpstr>Analytics pada Proses Pembuatan Keputusan</vt:lpstr>
      <vt:lpstr>Machine Learning - AI</vt:lpstr>
      <vt:lpstr>Keputusan</vt:lpstr>
      <vt:lpstr>Keputusan</vt:lpstr>
      <vt:lpstr>Komponen Dasar “Learning”</vt:lpstr>
      <vt:lpstr>Restoran Seafood</vt:lpstr>
      <vt:lpstr>Email Spam</vt:lpstr>
      <vt:lpstr>ChatGPT</vt:lpstr>
      <vt:lpstr>Traditional Programming vs Machine Learning</vt:lpstr>
      <vt:lpstr>Ilustrasi - Dataset Buah</vt:lpstr>
      <vt:lpstr>Ilustrasi – Model Pengenal Buah</vt:lpstr>
      <vt:lpstr>Ilustrasi - Prediksi Buah</vt:lpstr>
      <vt:lpstr>Machine Learning – in a nutshell</vt:lpstr>
      <vt:lpstr>Tipe-tipe Machine Learning</vt:lpstr>
      <vt:lpstr>Contoh – Diagnosa Penyakit Jantung </vt:lpstr>
      <vt:lpstr>Contoh – Diagnosa Penyakit Jantung </vt:lpstr>
      <vt:lpstr>Contoh Clustering (unsupervised learning)</vt:lpstr>
      <vt:lpstr>Evaluasi Model (Performance Measurement)</vt:lpstr>
      <vt:lpstr>Proses Umum Pembuatan Model Machine Learning</vt:lpstr>
      <vt:lpstr>PowerPoint Presentation</vt:lpstr>
      <vt:lpstr>Unduh dan Install Orange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2</cp:revision>
  <dcterms:created xsi:type="dcterms:W3CDTF">2023-09-18T04:21:25Z</dcterms:created>
  <dcterms:modified xsi:type="dcterms:W3CDTF">2024-02-23T01:55:16Z</dcterms:modified>
</cp:coreProperties>
</file>